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39" r:id="rId85"/>
    <p:sldId id="340" r:id="rId86"/>
    <p:sldId id="341"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4"/>
    <p:restoredTop sz="89617"/>
  </p:normalViewPr>
  <p:slideViewPr>
    <p:cSldViewPr snapToGrid="0">
      <p:cViewPr varScale="1">
        <p:scale>
          <a:sx n="126" d="100"/>
          <a:sy n="126" d="100"/>
        </p:scale>
        <p:origin x="1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884CB-064A-7344-B3AE-32A076122E40}" type="datetimeFigureOut">
              <a:rPr lang="en-US" smtClean="0"/>
              <a:t>11/13/24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A918A-6BA6-2141-B0A6-198BF5DBE127}" type="slidenum">
              <a:rPr lang="en-US" smtClean="0"/>
              <a:t>‹#›</a:t>
            </a:fld>
            <a:endParaRPr lang="en-US"/>
          </a:p>
        </p:txBody>
      </p:sp>
    </p:spTree>
    <p:extLst>
      <p:ext uri="{BB962C8B-B14F-4D97-AF65-F5344CB8AC3E}">
        <p14:creationId xmlns:p14="http://schemas.microsoft.com/office/powerpoint/2010/main" val="317783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0A918A-6BA6-2141-B0A6-198BF5DBE127}" type="slidenum">
              <a:rPr lang="en-US" smtClean="0"/>
              <a:t>7</a:t>
            </a:fld>
            <a:endParaRPr lang="en-US"/>
          </a:p>
        </p:txBody>
      </p:sp>
    </p:spTree>
    <p:extLst>
      <p:ext uri="{BB962C8B-B14F-4D97-AF65-F5344CB8AC3E}">
        <p14:creationId xmlns:p14="http://schemas.microsoft.com/office/powerpoint/2010/main" val="234514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05050"/>
                </a:solidFill>
                <a:effectLst/>
                <a:latin typeface="Noto Sans" panose="020B0502040504020204" pitchFamily="34" charset="0"/>
              </a:rPr>
              <a:t>An anomaly detection system can analyze patterns and behaviors, such as IP address access patterns, to detect any deviations from the norm, which could indicate suspicious or malicious activity. An anomaly detection model can flag unusual access attempts, such as those from suspicious IP addresses, making it well-suited for threat detection. Fraud forecasting (option D) typically focuses on predicting potential fraud patterns rather than real-time anomaly detection, so it would not directly address the need to check IP addresses for suspicious activity. Thus, option C is the most suitable choice for identifying suspicious IP addresses in this scenario.</a:t>
            </a:r>
            <a:endParaRPr lang="en-US" dirty="0"/>
          </a:p>
        </p:txBody>
      </p:sp>
      <p:sp>
        <p:nvSpPr>
          <p:cNvPr id="4" name="Slide Number Placeholder 3"/>
          <p:cNvSpPr>
            <a:spLocks noGrp="1"/>
          </p:cNvSpPr>
          <p:nvPr>
            <p:ph type="sldNum" sz="quarter" idx="5"/>
          </p:nvPr>
        </p:nvSpPr>
        <p:spPr/>
        <p:txBody>
          <a:bodyPr/>
          <a:lstStyle/>
          <a:p>
            <a:fld id="{8A0A918A-6BA6-2141-B0A6-198BF5DBE127}" type="slidenum">
              <a:rPr lang="en-US" smtClean="0"/>
              <a:t>21</a:t>
            </a:fld>
            <a:endParaRPr lang="en-US"/>
          </a:p>
        </p:txBody>
      </p:sp>
    </p:spTree>
    <p:extLst>
      <p:ext uri="{BB962C8B-B14F-4D97-AF65-F5344CB8AC3E}">
        <p14:creationId xmlns:p14="http://schemas.microsoft.com/office/powerpoint/2010/main" val="857188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La </a:t>
            </a:r>
            <a:r>
              <a:rPr lang="en-US" b="0" i="0" dirty="0" err="1">
                <a:solidFill>
                  <a:srgbClr val="111111"/>
                </a:solidFill>
                <a:effectLst/>
                <a:latin typeface="-apple-system"/>
              </a:rPr>
              <a:t>opción</a:t>
            </a:r>
            <a:r>
              <a:rPr lang="en-US" b="0" i="0" dirty="0">
                <a:solidFill>
                  <a:srgbClr val="111111"/>
                </a:solidFill>
                <a:effectLst/>
                <a:latin typeface="-apple-system"/>
              </a:rPr>
              <a:t> </a:t>
            </a:r>
            <a:r>
              <a:rPr lang="en-US" b="1" i="0" dirty="0">
                <a:solidFill>
                  <a:srgbClr val="111111"/>
                </a:solidFill>
                <a:effectLst/>
                <a:latin typeface="-apple-system"/>
              </a:rPr>
              <a:t>D. AWS Data Exchange</a:t>
            </a:r>
            <a:r>
              <a:rPr lang="en-US" b="0" i="0" dirty="0">
                <a:solidFill>
                  <a:srgbClr val="111111"/>
                </a:solidFill>
                <a:effectLst/>
                <a:latin typeface="-apple-system"/>
              </a:rPr>
              <a:t> no es </a:t>
            </a:r>
            <a:r>
              <a:rPr lang="en-US" b="0" i="0" dirty="0" err="1">
                <a:solidFill>
                  <a:srgbClr val="111111"/>
                </a:solidFill>
                <a:effectLst/>
                <a:latin typeface="-apple-system"/>
              </a:rPr>
              <a:t>adecuada</a:t>
            </a:r>
            <a:r>
              <a:rPr lang="en-US" b="0" i="0" dirty="0">
                <a:solidFill>
                  <a:srgbClr val="111111"/>
                </a:solidFill>
                <a:effectLst/>
                <a:latin typeface="-apple-system"/>
              </a:rPr>
              <a:t> para </a:t>
            </a:r>
            <a:r>
              <a:rPr lang="en-US" b="0" i="0" dirty="0" err="1">
                <a:solidFill>
                  <a:srgbClr val="111111"/>
                </a:solidFill>
                <a:effectLst/>
                <a:latin typeface="-apple-system"/>
              </a:rPr>
              <a:t>este</a:t>
            </a:r>
            <a:r>
              <a:rPr lang="en-US" b="0" i="0" dirty="0">
                <a:solidFill>
                  <a:srgbClr val="111111"/>
                </a:solidFill>
                <a:effectLst/>
                <a:latin typeface="-apple-system"/>
              </a:rPr>
              <a:t> </a:t>
            </a:r>
            <a:r>
              <a:rPr lang="en-US" b="0" i="0" dirty="0" err="1">
                <a:solidFill>
                  <a:srgbClr val="111111"/>
                </a:solidFill>
                <a:effectLst/>
                <a:latin typeface="-apple-system"/>
              </a:rPr>
              <a:t>caso</a:t>
            </a:r>
            <a:r>
              <a:rPr lang="en-US" b="0" i="0" dirty="0">
                <a:solidFill>
                  <a:srgbClr val="111111"/>
                </a:solidFill>
                <a:effectLst/>
                <a:latin typeface="-apple-system"/>
              </a:rPr>
              <a:t> </a:t>
            </a:r>
            <a:r>
              <a:rPr lang="en-US" b="0" i="0" dirty="0" err="1">
                <a:solidFill>
                  <a:srgbClr val="111111"/>
                </a:solidFill>
                <a:effectLst/>
                <a:latin typeface="-apple-system"/>
              </a:rPr>
              <a:t>porque</a:t>
            </a:r>
            <a:r>
              <a:rPr lang="en-US" b="0" i="0" dirty="0">
                <a:solidFill>
                  <a:srgbClr val="111111"/>
                </a:solidFill>
                <a:effectLst/>
                <a:latin typeface="-apple-system"/>
              </a:rPr>
              <a:t> AWS Data Exchange se </a:t>
            </a:r>
            <a:r>
              <a:rPr lang="en-US" b="0" i="0" dirty="0" err="1">
                <a:solidFill>
                  <a:srgbClr val="111111"/>
                </a:solidFill>
                <a:effectLst/>
                <a:latin typeface="-apple-system"/>
              </a:rPr>
              <a:t>utiliza</a:t>
            </a:r>
            <a:r>
              <a:rPr lang="en-US" b="0" i="0" dirty="0">
                <a:solidFill>
                  <a:srgbClr val="111111"/>
                </a:solidFill>
                <a:effectLst/>
                <a:latin typeface="-apple-system"/>
              </a:rPr>
              <a:t> </a:t>
            </a:r>
            <a:r>
              <a:rPr lang="en-US" b="0" i="0" dirty="0" err="1">
                <a:solidFill>
                  <a:srgbClr val="111111"/>
                </a:solidFill>
                <a:effectLst/>
                <a:latin typeface="-apple-system"/>
              </a:rPr>
              <a:t>principalmente</a:t>
            </a:r>
            <a:r>
              <a:rPr lang="en-US" b="0" i="0" dirty="0">
                <a:solidFill>
                  <a:srgbClr val="111111"/>
                </a:solidFill>
                <a:effectLst/>
                <a:latin typeface="-apple-system"/>
              </a:rPr>
              <a:t> para </a:t>
            </a:r>
            <a:r>
              <a:rPr lang="en-US" b="0" i="0" dirty="0" err="1">
                <a:solidFill>
                  <a:srgbClr val="111111"/>
                </a:solidFill>
                <a:effectLst/>
                <a:latin typeface="-apple-system"/>
              </a:rPr>
              <a:t>encontrar</a:t>
            </a:r>
            <a:r>
              <a:rPr lang="en-US" b="0" i="0" dirty="0">
                <a:solidFill>
                  <a:srgbClr val="111111"/>
                </a:solidFill>
                <a:effectLst/>
                <a:latin typeface="-apple-system"/>
              </a:rPr>
              <a:t>, </a:t>
            </a:r>
            <a:r>
              <a:rPr lang="en-US" b="0" i="0" dirty="0" err="1">
                <a:solidFill>
                  <a:srgbClr val="111111"/>
                </a:solidFill>
                <a:effectLst/>
                <a:latin typeface="-apple-system"/>
              </a:rPr>
              <a:t>suscribirse</a:t>
            </a:r>
            <a:r>
              <a:rPr lang="en-US" b="0" i="0" dirty="0">
                <a:solidFill>
                  <a:srgbClr val="111111"/>
                </a:solidFill>
                <a:effectLst/>
                <a:latin typeface="-apple-system"/>
              </a:rPr>
              <a:t> y </a:t>
            </a:r>
            <a:r>
              <a:rPr lang="en-US" b="0" i="0" dirty="0" err="1">
                <a:solidFill>
                  <a:srgbClr val="111111"/>
                </a:solidFill>
                <a:effectLst/>
                <a:latin typeface="-apple-system"/>
              </a:rPr>
              <a:t>utilizar</a:t>
            </a:r>
            <a:r>
              <a:rPr lang="en-US" b="0" i="0" dirty="0">
                <a:solidFill>
                  <a:srgbClr val="111111"/>
                </a:solidFill>
                <a:effectLst/>
                <a:latin typeface="-apple-system"/>
              </a:rPr>
              <a:t> </a:t>
            </a:r>
            <a:r>
              <a:rPr lang="en-US" b="0" i="0" dirty="0" err="1">
                <a:solidFill>
                  <a:srgbClr val="111111"/>
                </a:solidFill>
                <a:effectLst/>
                <a:latin typeface="-apple-system"/>
              </a:rPr>
              <a:t>datos</a:t>
            </a:r>
            <a:r>
              <a:rPr lang="en-US" b="0" i="0" dirty="0">
                <a:solidFill>
                  <a:srgbClr val="111111"/>
                </a:solidFill>
                <a:effectLst/>
                <a:latin typeface="-apple-system"/>
              </a:rPr>
              <a:t> de </a:t>
            </a:r>
            <a:r>
              <a:rPr lang="en-US" b="0" i="0" dirty="0" err="1">
                <a:solidFill>
                  <a:srgbClr val="111111"/>
                </a:solidFill>
                <a:effectLst/>
                <a:latin typeface="-apple-system"/>
              </a:rPr>
              <a:t>terceros</a:t>
            </a:r>
            <a:r>
              <a:rPr lang="en-US" b="0" i="0" dirty="0">
                <a:solidFill>
                  <a:srgbClr val="111111"/>
                </a:solidFill>
                <a:effectLst/>
                <a:latin typeface="-apple-system"/>
              </a:rPr>
              <a:t> </a:t>
            </a:r>
            <a:r>
              <a:rPr lang="en-US" b="0" i="0" dirty="0" err="1">
                <a:solidFill>
                  <a:srgbClr val="111111"/>
                </a:solidFill>
                <a:effectLst/>
                <a:latin typeface="-apple-system"/>
              </a:rPr>
              <a:t>en</a:t>
            </a:r>
            <a:r>
              <a:rPr lang="en-US" b="0" i="0" dirty="0">
                <a:solidFill>
                  <a:srgbClr val="111111"/>
                </a:solidFill>
                <a:effectLst/>
                <a:latin typeface="-apple-system"/>
              </a:rPr>
              <a:t> la </a:t>
            </a:r>
            <a:r>
              <a:rPr lang="en-US" b="0" i="0" dirty="0" err="1">
                <a:solidFill>
                  <a:srgbClr val="111111"/>
                </a:solidFill>
                <a:effectLst/>
                <a:latin typeface="-apple-system"/>
              </a:rPr>
              <a:t>nube</a:t>
            </a:r>
            <a:r>
              <a:rPr lang="en-US" b="0" i="0" dirty="0">
                <a:solidFill>
                  <a:srgbClr val="111111"/>
                </a:solidFill>
                <a:effectLst/>
                <a:latin typeface="-apple-system"/>
              </a:rPr>
              <a:t>. No </a:t>
            </a:r>
            <a:r>
              <a:rPr lang="en-US" b="0" i="0" dirty="0" err="1">
                <a:solidFill>
                  <a:srgbClr val="111111"/>
                </a:solidFill>
                <a:effectLst/>
                <a:latin typeface="-apple-system"/>
              </a:rPr>
              <a:t>está</a:t>
            </a:r>
            <a:r>
              <a:rPr lang="en-US" b="0" i="0" dirty="0">
                <a:solidFill>
                  <a:srgbClr val="111111"/>
                </a:solidFill>
                <a:effectLst/>
                <a:latin typeface="-apple-system"/>
              </a:rPr>
              <a:t> </a:t>
            </a:r>
            <a:r>
              <a:rPr lang="en-US" b="0" i="0" dirty="0" err="1">
                <a:solidFill>
                  <a:srgbClr val="111111"/>
                </a:solidFill>
                <a:effectLst/>
                <a:latin typeface="-apple-system"/>
              </a:rPr>
              <a:t>diseñado</a:t>
            </a:r>
            <a:r>
              <a:rPr lang="en-US" b="0" i="0" dirty="0">
                <a:solidFill>
                  <a:srgbClr val="111111"/>
                </a:solidFill>
                <a:effectLst/>
                <a:latin typeface="-apple-system"/>
              </a:rPr>
              <a:t> </a:t>
            </a:r>
            <a:r>
              <a:rPr lang="en-US" b="0" i="0" dirty="0" err="1">
                <a:solidFill>
                  <a:srgbClr val="111111"/>
                </a:solidFill>
                <a:effectLst/>
                <a:latin typeface="-apple-system"/>
              </a:rPr>
              <a:t>específicamente</a:t>
            </a:r>
            <a:r>
              <a:rPr lang="en-US" b="0" i="0" dirty="0">
                <a:solidFill>
                  <a:srgbClr val="111111"/>
                </a:solidFill>
                <a:effectLst/>
                <a:latin typeface="-apple-system"/>
              </a:rPr>
              <a:t> para </a:t>
            </a:r>
            <a:r>
              <a:rPr lang="en-US" b="0" i="0" dirty="0" err="1">
                <a:solidFill>
                  <a:srgbClr val="111111"/>
                </a:solidFill>
                <a:effectLst/>
                <a:latin typeface="-apple-system"/>
              </a:rPr>
              <a:t>notificar</a:t>
            </a:r>
            <a:r>
              <a:rPr lang="en-US" b="0" i="0" dirty="0">
                <a:solidFill>
                  <a:srgbClr val="111111"/>
                </a:solidFill>
                <a:effectLst/>
                <a:latin typeface="-apple-system"/>
              </a:rPr>
              <a:t> </a:t>
            </a:r>
            <a:r>
              <a:rPr lang="en-US" b="0" i="0" dirty="0" err="1">
                <a:solidFill>
                  <a:srgbClr val="111111"/>
                </a:solidFill>
                <a:effectLst/>
                <a:latin typeface="-apple-system"/>
              </a:rPr>
              <a:t>sobre</a:t>
            </a:r>
            <a:r>
              <a:rPr lang="en-US" b="0" i="0" dirty="0">
                <a:solidFill>
                  <a:srgbClr val="111111"/>
                </a:solidFill>
                <a:effectLst/>
                <a:latin typeface="-apple-system"/>
              </a:rPr>
              <a:t> la </a:t>
            </a:r>
            <a:r>
              <a:rPr lang="en-US" b="0" i="0" dirty="0" err="1">
                <a:solidFill>
                  <a:srgbClr val="111111"/>
                </a:solidFill>
                <a:effectLst/>
                <a:latin typeface="-apple-system"/>
              </a:rPr>
              <a:t>disponibilidad</a:t>
            </a:r>
            <a:r>
              <a:rPr lang="en-US" b="0" i="0" dirty="0">
                <a:solidFill>
                  <a:srgbClr val="111111"/>
                </a:solidFill>
                <a:effectLst/>
                <a:latin typeface="-apple-system"/>
              </a:rPr>
              <a:t> de </a:t>
            </a:r>
            <a:r>
              <a:rPr lang="en-US" b="0" i="0" dirty="0" err="1">
                <a:solidFill>
                  <a:srgbClr val="111111"/>
                </a:solidFill>
                <a:effectLst/>
                <a:latin typeface="-apple-system"/>
              </a:rPr>
              <a:t>informes</a:t>
            </a:r>
            <a:r>
              <a:rPr lang="en-US" b="0" i="0" dirty="0">
                <a:solidFill>
                  <a:srgbClr val="111111"/>
                </a:solidFill>
                <a:effectLst/>
                <a:latin typeface="-apple-system"/>
              </a:rPr>
              <a:t> de </a:t>
            </a:r>
            <a:r>
              <a:rPr lang="en-US" b="0" i="0" dirty="0" err="1">
                <a:solidFill>
                  <a:srgbClr val="111111"/>
                </a:solidFill>
                <a:effectLst/>
                <a:latin typeface="-apple-system"/>
              </a:rPr>
              <a:t>cumplimiento</a:t>
            </a:r>
            <a:r>
              <a:rPr lang="en-US" b="0" i="0" dirty="0">
                <a:solidFill>
                  <a:srgbClr val="111111"/>
                </a:solidFill>
                <a:effectLst/>
                <a:latin typeface="-apple-system"/>
              </a:rPr>
              <a:t> de ISVs.</a:t>
            </a:r>
          </a:p>
          <a:p>
            <a:pPr algn="l">
              <a:spcBef>
                <a:spcPts val="900"/>
              </a:spcBef>
            </a:pPr>
            <a:r>
              <a:rPr lang="en-US" b="0" i="0" dirty="0">
                <a:solidFill>
                  <a:srgbClr val="111111"/>
                </a:solidFill>
                <a:effectLst/>
                <a:latin typeface="-apple-system"/>
              </a:rPr>
              <a:t>En </a:t>
            </a:r>
            <a:r>
              <a:rPr lang="en-US" b="0" i="0" dirty="0" err="1">
                <a:solidFill>
                  <a:srgbClr val="111111"/>
                </a:solidFill>
                <a:effectLst/>
                <a:latin typeface="-apple-system"/>
              </a:rPr>
              <a:t>cambio</a:t>
            </a:r>
            <a:r>
              <a:rPr lang="en-US" b="0" i="0" dirty="0">
                <a:solidFill>
                  <a:srgbClr val="111111"/>
                </a:solidFill>
                <a:effectLst/>
                <a:latin typeface="-apple-system"/>
              </a:rPr>
              <a:t>, </a:t>
            </a:r>
            <a:r>
              <a:rPr lang="en-US" b="1" i="0" dirty="0">
                <a:solidFill>
                  <a:srgbClr val="111111"/>
                </a:solidFill>
                <a:effectLst/>
                <a:latin typeface="-apple-system"/>
              </a:rPr>
              <a:t>AWS Artifact</a:t>
            </a:r>
            <a:r>
              <a:rPr lang="en-US" b="0" i="0" dirty="0">
                <a:solidFill>
                  <a:srgbClr val="111111"/>
                </a:solidFill>
                <a:effectLst/>
                <a:latin typeface="-apple-system"/>
              </a:rPr>
              <a:t> </a:t>
            </a:r>
            <a:r>
              <a:rPr lang="en-US" b="0" i="0" dirty="0" err="1">
                <a:solidFill>
                  <a:srgbClr val="111111"/>
                </a:solidFill>
                <a:effectLst/>
                <a:latin typeface="-apple-system"/>
              </a:rPr>
              <a:t>proporciona</a:t>
            </a:r>
            <a:r>
              <a:rPr lang="en-US" b="0" i="0" dirty="0">
                <a:solidFill>
                  <a:srgbClr val="111111"/>
                </a:solidFill>
                <a:effectLst/>
                <a:latin typeface="-apple-system"/>
              </a:rPr>
              <a:t> </a:t>
            </a:r>
            <a:r>
              <a:rPr lang="en-US" b="0" i="0" dirty="0" err="1">
                <a:solidFill>
                  <a:srgbClr val="111111"/>
                </a:solidFill>
                <a:effectLst/>
                <a:latin typeface="-apple-system"/>
              </a:rPr>
              <a:t>acceso</a:t>
            </a:r>
            <a:r>
              <a:rPr lang="en-US" b="0" i="0" dirty="0">
                <a:solidFill>
                  <a:srgbClr val="111111"/>
                </a:solidFill>
                <a:effectLst/>
                <a:latin typeface="-apple-system"/>
              </a:rPr>
              <a:t> a </a:t>
            </a:r>
            <a:r>
              <a:rPr lang="en-US" b="0" i="0" dirty="0" err="1">
                <a:solidFill>
                  <a:srgbClr val="111111"/>
                </a:solidFill>
                <a:effectLst/>
                <a:latin typeface="-apple-system"/>
              </a:rPr>
              <a:t>informes</a:t>
            </a:r>
            <a:r>
              <a:rPr lang="en-US" b="0" i="0" dirty="0">
                <a:solidFill>
                  <a:srgbClr val="111111"/>
                </a:solidFill>
                <a:effectLst/>
                <a:latin typeface="-apple-system"/>
              </a:rPr>
              <a:t> de </a:t>
            </a:r>
            <a:r>
              <a:rPr lang="en-US" b="0" i="0" dirty="0" err="1">
                <a:solidFill>
                  <a:srgbClr val="111111"/>
                </a:solidFill>
                <a:effectLst/>
                <a:latin typeface="-apple-system"/>
              </a:rPr>
              <a:t>cumplimiento</a:t>
            </a:r>
            <a:r>
              <a:rPr lang="en-US" b="0" i="0" dirty="0">
                <a:solidFill>
                  <a:srgbClr val="111111"/>
                </a:solidFill>
                <a:effectLst/>
                <a:latin typeface="-apple-system"/>
              </a:rPr>
              <a:t> y </a:t>
            </a:r>
            <a:r>
              <a:rPr lang="en-US" b="0" i="0" dirty="0" err="1">
                <a:solidFill>
                  <a:srgbClr val="111111"/>
                </a:solidFill>
                <a:effectLst/>
                <a:latin typeface="-apple-system"/>
              </a:rPr>
              <a:t>puede</a:t>
            </a:r>
            <a:r>
              <a:rPr lang="en-US" b="0" i="0" dirty="0">
                <a:solidFill>
                  <a:srgbClr val="111111"/>
                </a:solidFill>
                <a:effectLst/>
                <a:latin typeface="-apple-system"/>
              </a:rPr>
              <a:t> </a:t>
            </a:r>
            <a:r>
              <a:rPr lang="en-US" b="0" i="0" dirty="0" err="1">
                <a:solidFill>
                  <a:srgbClr val="111111"/>
                </a:solidFill>
                <a:effectLst/>
                <a:latin typeface="-apple-system"/>
              </a:rPr>
              <a:t>configurarse</a:t>
            </a:r>
            <a:r>
              <a:rPr lang="en-US" b="0" i="0" dirty="0">
                <a:solidFill>
                  <a:srgbClr val="111111"/>
                </a:solidFill>
                <a:effectLst/>
                <a:latin typeface="-apple-system"/>
              </a:rPr>
              <a:t> para </a:t>
            </a:r>
            <a:r>
              <a:rPr lang="en-US" b="0" i="0" dirty="0" err="1">
                <a:solidFill>
                  <a:srgbClr val="111111"/>
                </a:solidFill>
                <a:effectLst/>
                <a:latin typeface="-apple-system"/>
              </a:rPr>
              <a:t>enviar</a:t>
            </a:r>
            <a:r>
              <a:rPr lang="en-US" b="0" i="0" dirty="0">
                <a:solidFill>
                  <a:srgbClr val="111111"/>
                </a:solidFill>
                <a:effectLst/>
                <a:latin typeface="-apple-system"/>
              </a:rPr>
              <a:t> </a:t>
            </a:r>
            <a:r>
              <a:rPr lang="en-US" b="0" i="0" dirty="0" err="1">
                <a:solidFill>
                  <a:srgbClr val="111111"/>
                </a:solidFill>
                <a:effectLst/>
                <a:latin typeface="-apple-system"/>
              </a:rPr>
              <a:t>notificaciones</a:t>
            </a:r>
            <a:r>
              <a:rPr lang="en-US" b="0" i="0" dirty="0">
                <a:solidFill>
                  <a:srgbClr val="111111"/>
                </a:solidFill>
                <a:effectLst/>
                <a:latin typeface="-apple-system"/>
              </a:rPr>
              <a:t> </a:t>
            </a:r>
            <a:r>
              <a:rPr lang="en-US" b="0" i="0" dirty="0" err="1">
                <a:solidFill>
                  <a:srgbClr val="111111"/>
                </a:solidFill>
                <a:effectLst/>
                <a:latin typeface="-apple-system"/>
              </a:rPr>
              <a:t>cuando</a:t>
            </a:r>
            <a:r>
              <a:rPr lang="en-US" b="0" i="0" dirty="0">
                <a:solidFill>
                  <a:srgbClr val="111111"/>
                </a:solidFill>
                <a:effectLst/>
                <a:latin typeface="-apple-system"/>
              </a:rPr>
              <a:t> </a:t>
            </a:r>
            <a:r>
              <a:rPr lang="en-US" b="0" i="0" dirty="0" err="1">
                <a:solidFill>
                  <a:srgbClr val="111111"/>
                </a:solidFill>
                <a:effectLst/>
                <a:latin typeface="-apple-system"/>
              </a:rPr>
              <a:t>nuevos</a:t>
            </a:r>
            <a:r>
              <a:rPr lang="en-US" b="0" i="0" dirty="0">
                <a:solidFill>
                  <a:srgbClr val="111111"/>
                </a:solidFill>
                <a:effectLst/>
                <a:latin typeface="-apple-system"/>
              </a:rPr>
              <a:t> </a:t>
            </a:r>
            <a:r>
              <a:rPr lang="en-US" b="0" i="0" dirty="0" err="1">
                <a:solidFill>
                  <a:srgbClr val="111111"/>
                </a:solidFill>
                <a:effectLst/>
                <a:latin typeface="-apple-system"/>
              </a:rPr>
              <a:t>informes</a:t>
            </a:r>
            <a:r>
              <a:rPr lang="en-US" b="0" i="0" dirty="0">
                <a:solidFill>
                  <a:srgbClr val="111111"/>
                </a:solidFill>
                <a:effectLst/>
                <a:latin typeface="-apple-system"/>
              </a:rPr>
              <a:t> </a:t>
            </a:r>
            <a:r>
              <a:rPr lang="en-US" b="0" i="0" dirty="0" err="1">
                <a:solidFill>
                  <a:srgbClr val="111111"/>
                </a:solidFill>
                <a:effectLst/>
                <a:latin typeface="-apple-system"/>
              </a:rPr>
              <a:t>estén</a:t>
            </a:r>
            <a:r>
              <a:rPr lang="en-US" b="0" i="0" dirty="0">
                <a:solidFill>
                  <a:srgbClr val="111111"/>
                </a:solidFill>
                <a:effectLst/>
                <a:latin typeface="-apple-system"/>
              </a:rPr>
              <a:t> </a:t>
            </a:r>
            <a:r>
              <a:rPr lang="en-US" b="0" i="0" dirty="0" err="1">
                <a:solidFill>
                  <a:srgbClr val="111111"/>
                </a:solidFill>
                <a:effectLst/>
                <a:latin typeface="-apple-system"/>
              </a:rPr>
              <a:t>disponibles</a:t>
            </a:r>
            <a:r>
              <a:rPr lang="en-US" b="0" i="0" dirty="0">
                <a:solidFill>
                  <a:srgbClr val="111111"/>
                </a:solidFill>
                <a:effectLst/>
                <a:latin typeface="-apple-system"/>
              </a:rPr>
              <a:t>, lo que se </a:t>
            </a:r>
            <a:r>
              <a:rPr lang="en-US" b="0" i="0" dirty="0" err="1">
                <a:solidFill>
                  <a:srgbClr val="111111"/>
                </a:solidFill>
                <a:effectLst/>
                <a:latin typeface="-apple-system"/>
              </a:rPr>
              <a:t>ajusta</a:t>
            </a:r>
            <a:r>
              <a:rPr lang="en-US" b="0" i="0" dirty="0">
                <a:solidFill>
                  <a:srgbClr val="111111"/>
                </a:solidFill>
                <a:effectLst/>
                <a:latin typeface="-apple-system"/>
              </a:rPr>
              <a:t> </a:t>
            </a:r>
            <a:r>
              <a:rPr lang="en-US" b="0" i="0" dirty="0" err="1">
                <a:solidFill>
                  <a:srgbClr val="111111"/>
                </a:solidFill>
                <a:effectLst/>
                <a:latin typeface="-apple-system"/>
              </a:rPr>
              <a:t>mejor</a:t>
            </a:r>
            <a:r>
              <a:rPr lang="en-US" b="0" i="0" dirty="0">
                <a:solidFill>
                  <a:srgbClr val="111111"/>
                </a:solidFill>
                <a:effectLst/>
                <a:latin typeface="-apple-system"/>
              </a:rPr>
              <a:t> a </a:t>
            </a:r>
            <a:r>
              <a:rPr lang="en-US" b="0" i="0" dirty="0" err="1">
                <a:solidFill>
                  <a:srgbClr val="111111"/>
                </a:solidFill>
                <a:effectLst/>
                <a:latin typeface="-apple-system"/>
              </a:rPr>
              <a:t>tus</a:t>
            </a:r>
            <a:r>
              <a:rPr lang="en-US" b="0" i="0" dirty="0">
                <a:solidFill>
                  <a:srgbClr val="111111"/>
                </a:solidFill>
                <a:effectLst/>
                <a:latin typeface="-apple-system"/>
              </a:rPr>
              <a:t> </a:t>
            </a:r>
            <a:r>
              <a:rPr lang="en-US" b="0" i="0" dirty="0" err="1">
                <a:solidFill>
                  <a:srgbClr val="111111"/>
                </a:solidFill>
                <a:effectLst/>
                <a:latin typeface="-apple-system"/>
              </a:rPr>
              <a:t>necesidades</a:t>
            </a:r>
            <a:r>
              <a:rPr lang="en-US" b="0" i="0" dirty="0">
                <a:solidFill>
                  <a:srgbClr val="111111"/>
                </a:solidFill>
                <a:effectLst/>
                <a:latin typeface="-apple-system"/>
              </a:rPr>
              <a:t>.</a:t>
            </a:r>
          </a:p>
          <a:p>
            <a:pPr algn="l">
              <a:spcBef>
                <a:spcPts val="900"/>
              </a:spcBef>
            </a:pPr>
            <a:r>
              <a:rPr lang="en-US" b="0" i="0" dirty="0">
                <a:solidFill>
                  <a:srgbClr val="111111"/>
                </a:solidFill>
                <a:effectLst/>
                <a:latin typeface="-apple-system"/>
              </a:rPr>
              <a:t>¿Hay algo </a:t>
            </a:r>
            <a:r>
              <a:rPr lang="en-US" b="0" i="0" dirty="0" err="1">
                <a:solidFill>
                  <a:srgbClr val="111111"/>
                </a:solidFill>
                <a:effectLst/>
                <a:latin typeface="-apple-system"/>
              </a:rPr>
              <a:t>más</a:t>
            </a:r>
            <a:r>
              <a:rPr lang="en-US" b="0" i="0" dirty="0">
                <a:solidFill>
                  <a:srgbClr val="111111"/>
                </a:solidFill>
                <a:effectLst/>
                <a:latin typeface="-apple-system"/>
              </a:rPr>
              <a:t> </a:t>
            </a:r>
            <a:r>
              <a:rPr lang="en-US" b="0" i="0" dirty="0" err="1">
                <a:solidFill>
                  <a:srgbClr val="111111"/>
                </a:solidFill>
                <a:effectLst/>
                <a:latin typeface="-apple-system"/>
              </a:rPr>
              <a:t>en</a:t>
            </a:r>
            <a:r>
              <a:rPr lang="en-US" b="0" i="0" dirty="0">
                <a:solidFill>
                  <a:srgbClr val="111111"/>
                </a:solidFill>
                <a:effectLst/>
                <a:latin typeface="-apple-system"/>
              </a:rPr>
              <a:t> lo que </a:t>
            </a:r>
            <a:r>
              <a:rPr lang="en-US" b="0" i="0" dirty="0" err="1">
                <a:solidFill>
                  <a:srgbClr val="111111"/>
                </a:solidFill>
                <a:effectLst/>
                <a:latin typeface="-apple-system"/>
              </a:rPr>
              <a:t>pueda</a:t>
            </a:r>
            <a:r>
              <a:rPr lang="en-US" b="0" i="0" dirty="0">
                <a:solidFill>
                  <a:srgbClr val="111111"/>
                </a:solidFill>
                <a:effectLst/>
                <a:latin typeface="-apple-system"/>
              </a:rPr>
              <a:t> </a:t>
            </a:r>
            <a:r>
              <a:rPr lang="en-US" b="0" i="0" dirty="0" err="1">
                <a:solidFill>
                  <a:srgbClr val="111111"/>
                </a:solidFill>
                <a:effectLst/>
                <a:latin typeface="-apple-system"/>
              </a:rPr>
              <a:t>ayudarte</a:t>
            </a:r>
            <a:r>
              <a:rPr lang="en-US" b="0" i="0" dirty="0">
                <a:solidFill>
                  <a:srgbClr val="111111"/>
                </a:solidFill>
                <a:effectLst/>
                <a:latin typeface="-apple-system"/>
              </a:rPr>
              <a:t>?</a:t>
            </a:r>
          </a:p>
          <a:p>
            <a:endParaRPr lang="en-US" dirty="0"/>
          </a:p>
        </p:txBody>
      </p:sp>
      <p:sp>
        <p:nvSpPr>
          <p:cNvPr id="4" name="Slide Number Placeholder 3"/>
          <p:cNvSpPr>
            <a:spLocks noGrp="1"/>
          </p:cNvSpPr>
          <p:nvPr>
            <p:ph type="sldNum" sz="quarter" idx="5"/>
          </p:nvPr>
        </p:nvSpPr>
        <p:spPr/>
        <p:txBody>
          <a:bodyPr/>
          <a:lstStyle/>
          <a:p>
            <a:fld id="{8A0A918A-6BA6-2141-B0A6-198BF5DBE127}" type="slidenum">
              <a:rPr lang="en-US" smtClean="0"/>
              <a:t>29</a:t>
            </a:fld>
            <a:endParaRPr lang="en-US"/>
          </a:p>
        </p:txBody>
      </p:sp>
    </p:spTree>
    <p:extLst>
      <p:ext uri="{BB962C8B-B14F-4D97-AF65-F5344CB8AC3E}">
        <p14:creationId xmlns:p14="http://schemas.microsoft.com/office/powerpoint/2010/main" val="1132943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Amazon SageMaker JumpStart (option B) is indeed a valuable service for quickly getting started with pre-built models and solutions. However, it is more focused on providing a range of pre-trained models and example solutions to help you get started with machine learning projects.</a:t>
            </a:r>
          </a:p>
          <a:p>
            <a:pPr algn="l">
              <a:spcBef>
                <a:spcPts val="900"/>
              </a:spcBef>
            </a:pPr>
            <a:r>
              <a:rPr lang="en-US" b="0" i="0" dirty="0">
                <a:solidFill>
                  <a:srgbClr val="111111"/>
                </a:solidFill>
                <a:effectLst/>
                <a:latin typeface="-apple-system"/>
              </a:rPr>
              <a:t>For the specific requirement of deploying and consuming a foundation model within your VPC, </a:t>
            </a:r>
            <a:r>
              <a:rPr lang="en-US" b="1" i="0" dirty="0">
                <a:solidFill>
                  <a:srgbClr val="111111"/>
                </a:solidFill>
                <a:effectLst/>
                <a:latin typeface="-apple-system"/>
              </a:rPr>
              <a:t>Amazon SageMaker endpoints</a:t>
            </a:r>
            <a:r>
              <a:rPr lang="en-US" b="0" i="0" dirty="0">
                <a:solidFill>
                  <a:srgbClr val="111111"/>
                </a:solidFill>
                <a:effectLst/>
                <a:latin typeface="-apple-system"/>
              </a:rPr>
              <a:t> (option D) are more directly suited. They allow you to deploy models for real-time inference securely within your VPC, ensuring that your data and model interactions remain within your private network.</a:t>
            </a:r>
          </a:p>
          <a:p>
            <a:endParaRPr lang="en-US" dirty="0"/>
          </a:p>
          <a:p>
            <a:pPr algn="l"/>
            <a:r>
              <a:rPr lang="en-US" b="1" i="0" dirty="0">
                <a:solidFill>
                  <a:srgbClr val="111111"/>
                </a:solidFill>
                <a:effectLst/>
                <a:latin typeface="-apple-system"/>
              </a:rPr>
              <a:t>Amazon SageMaker endpoints</a:t>
            </a:r>
            <a:r>
              <a:rPr lang="en-US" b="0" i="0" dirty="0">
                <a:solidFill>
                  <a:srgbClr val="111111"/>
                </a:solidFill>
                <a:effectLst/>
                <a:latin typeface="-apple-system"/>
              </a:rPr>
              <a:t> (</a:t>
            </a:r>
            <a:r>
              <a:rPr lang="en-US" b="0" i="0" dirty="0" err="1">
                <a:solidFill>
                  <a:srgbClr val="111111"/>
                </a:solidFill>
                <a:effectLst/>
                <a:latin typeface="-apple-system"/>
              </a:rPr>
              <a:t>opción</a:t>
            </a:r>
            <a:r>
              <a:rPr lang="en-US" b="0" i="0" dirty="0">
                <a:solidFill>
                  <a:srgbClr val="111111"/>
                </a:solidFill>
                <a:effectLst/>
                <a:latin typeface="-apple-system"/>
              </a:rPr>
              <a:t> D) son </a:t>
            </a:r>
            <a:r>
              <a:rPr lang="en-US" b="0" i="0" dirty="0" err="1">
                <a:solidFill>
                  <a:srgbClr val="111111"/>
                </a:solidFill>
                <a:effectLst/>
                <a:latin typeface="-apple-system"/>
              </a:rPr>
              <a:t>una</a:t>
            </a:r>
            <a:r>
              <a:rPr lang="en-US" b="0" i="0" dirty="0">
                <a:solidFill>
                  <a:srgbClr val="111111"/>
                </a:solidFill>
                <a:effectLst/>
                <a:latin typeface="-apple-system"/>
              </a:rPr>
              <a:t> </a:t>
            </a:r>
            <a:r>
              <a:rPr lang="en-US" b="0" i="0" dirty="0" err="1">
                <a:solidFill>
                  <a:srgbClr val="111111"/>
                </a:solidFill>
                <a:effectLst/>
                <a:latin typeface="-apple-system"/>
              </a:rPr>
              <a:t>excelente</a:t>
            </a:r>
            <a:r>
              <a:rPr lang="en-US" b="0" i="0" dirty="0">
                <a:solidFill>
                  <a:srgbClr val="111111"/>
                </a:solidFill>
                <a:effectLst/>
                <a:latin typeface="-apple-system"/>
              </a:rPr>
              <a:t> </a:t>
            </a:r>
            <a:r>
              <a:rPr lang="en-US" b="0" i="0" dirty="0" err="1">
                <a:solidFill>
                  <a:srgbClr val="111111"/>
                </a:solidFill>
                <a:effectLst/>
                <a:latin typeface="-apple-system"/>
              </a:rPr>
              <a:t>opción</a:t>
            </a:r>
            <a:r>
              <a:rPr lang="en-US" b="0" i="0" dirty="0">
                <a:solidFill>
                  <a:srgbClr val="111111"/>
                </a:solidFill>
                <a:effectLst/>
                <a:latin typeface="-apple-system"/>
              </a:rPr>
              <a:t> para </a:t>
            </a:r>
            <a:r>
              <a:rPr lang="en-US" b="0" i="0" dirty="0" err="1">
                <a:solidFill>
                  <a:srgbClr val="111111"/>
                </a:solidFill>
                <a:effectLst/>
                <a:latin typeface="-apple-system"/>
              </a:rPr>
              <a:t>desplegar</a:t>
            </a:r>
            <a:r>
              <a:rPr lang="en-US" b="0" i="0" dirty="0">
                <a:solidFill>
                  <a:srgbClr val="111111"/>
                </a:solidFill>
                <a:effectLst/>
                <a:latin typeface="-apple-system"/>
              </a:rPr>
              <a:t> </a:t>
            </a:r>
            <a:r>
              <a:rPr lang="en-US" b="0" i="0" dirty="0" err="1">
                <a:solidFill>
                  <a:srgbClr val="111111"/>
                </a:solidFill>
                <a:effectLst/>
                <a:latin typeface="-apple-system"/>
              </a:rPr>
              <a:t>modelos</a:t>
            </a:r>
            <a:r>
              <a:rPr lang="en-US" b="0" i="0" dirty="0">
                <a:solidFill>
                  <a:srgbClr val="111111"/>
                </a:solidFill>
                <a:effectLst/>
                <a:latin typeface="-apple-system"/>
              </a:rPr>
              <a:t> </a:t>
            </a:r>
            <a:r>
              <a:rPr lang="en-US" b="0" i="0" dirty="0" err="1">
                <a:solidFill>
                  <a:srgbClr val="111111"/>
                </a:solidFill>
                <a:effectLst/>
                <a:latin typeface="-apple-system"/>
              </a:rPr>
              <a:t>entrenados</a:t>
            </a:r>
            <a:r>
              <a:rPr lang="en-US" b="0" i="0" dirty="0">
                <a:solidFill>
                  <a:srgbClr val="111111"/>
                </a:solidFill>
                <a:effectLst/>
                <a:latin typeface="-apple-system"/>
              </a:rPr>
              <a:t> y </a:t>
            </a:r>
            <a:r>
              <a:rPr lang="en-US" b="0" i="0" dirty="0" err="1">
                <a:solidFill>
                  <a:srgbClr val="111111"/>
                </a:solidFill>
                <a:effectLst/>
                <a:latin typeface="-apple-system"/>
              </a:rPr>
              <a:t>realizar</a:t>
            </a:r>
            <a:r>
              <a:rPr lang="en-US" b="0" i="0" dirty="0">
                <a:solidFill>
                  <a:srgbClr val="111111"/>
                </a:solidFill>
                <a:effectLst/>
                <a:latin typeface="-apple-system"/>
              </a:rPr>
              <a:t> </a:t>
            </a:r>
            <a:r>
              <a:rPr lang="en-US" b="0" i="0" dirty="0" err="1">
                <a:solidFill>
                  <a:srgbClr val="111111"/>
                </a:solidFill>
                <a:effectLst/>
                <a:latin typeface="-apple-system"/>
              </a:rPr>
              <a:t>inferencias</a:t>
            </a:r>
            <a:r>
              <a:rPr lang="en-US" b="0" i="0" dirty="0">
                <a:solidFill>
                  <a:srgbClr val="111111"/>
                </a:solidFill>
                <a:effectLst/>
                <a:latin typeface="-apple-system"/>
              </a:rPr>
              <a:t> </a:t>
            </a:r>
            <a:r>
              <a:rPr lang="en-US" b="0" i="0" dirty="0" err="1">
                <a:solidFill>
                  <a:srgbClr val="111111"/>
                </a:solidFill>
                <a:effectLst/>
                <a:latin typeface="-apple-system"/>
              </a:rPr>
              <a:t>en</a:t>
            </a:r>
            <a:r>
              <a:rPr lang="en-US" b="0" i="0" dirty="0">
                <a:solidFill>
                  <a:srgbClr val="111111"/>
                </a:solidFill>
                <a:effectLst/>
                <a:latin typeface="-apple-system"/>
              </a:rPr>
              <a:t> </a:t>
            </a:r>
            <a:r>
              <a:rPr lang="en-US" b="0" i="0" dirty="0" err="1">
                <a:solidFill>
                  <a:srgbClr val="111111"/>
                </a:solidFill>
                <a:effectLst/>
                <a:latin typeface="-apple-system"/>
              </a:rPr>
              <a:t>tiempo</a:t>
            </a:r>
            <a:r>
              <a:rPr lang="en-US" b="0" i="0" dirty="0">
                <a:solidFill>
                  <a:srgbClr val="111111"/>
                </a:solidFill>
                <a:effectLst/>
                <a:latin typeface="-apple-system"/>
              </a:rPr>
              <a:t> real. Sin embargo, </a:t>
            </a:r>
            <a:r>
              <a:rPr lang="en-US" b="1" i="0" dirty="0">
                <a:solidFill>
                  <a:srgbClr val="111111"/>
                </a:solidFill>
                <a:effectLst/>
                <a:latin typeface="-apple-system"/>
              </a:rPr>
              <a:t>Amazon SageMaker JumpStart</a:t>
            </a:r>
            <a:r>
              <a:rPr lang="en-US" b="0" i="0" dirty="0">
                <a:solidFill>
                  <a:srgbClr val="111111"/>
                </a:solidFill>
                <a:effectLst/>
                <a:latin typeface="-apple-system"/>
              </a:rPr>
              <a:t> (</a:t>
            </a:r>
            <a:r>
              <a:rPr lang="en-US" b="0" i="0" dirty="0" err="1">
                <a:solidFill>
                  <a:srgbClr val="111111"/>
                </a:solidFill>
                <a:effectLst/>
                <a:latin typeface="-apple-system"/>
              </a:rPr>
              <a:t>opción</a:t>
            </a:r>
            <a:r>
              <a:rPr lang="en-US" b="0" i="0" dirty="0">
                <a:solidFill>
                  <a:srgbClr val="111111"/>
                </a:solidFill>
                <a:effectLst/>
                <a:latin typeface="-apple-system"/>
              </a:rPr>
              <a:t> B) es </a:t>
            </a:r>
            <a:r>
              <a:rPr lang="en-US" b="0" i="0" dirty="0" err="1">
                <a:solidFill>
                  <a:srgbClr val="111111"/>
                </a:solidFill>
                <a:effectLst/>
                <a:latin typeface="-apple-system"/>
              </a:rPr>
              <a:t>más</a:t>
            </a:r>
            <a:r>
              <a:rPr lang="en-US" b="0" i="0" dirty="0">
                <a:solidFill>
                  <a:srgbClr val="111111"/>
                </a:solidFill>
                <a:effectLst/>
                <a:latin typeface="-apple-system"/>
              </a:rPr>
              <a:t> </a:t>
            </a:r>
            <a:r>
              <a:rPr lang="en-US" b="0" i="0" dirty="0" err="1">
                <a:solidFill>
                  <a:srgbClr val="111111"/>
                </a:solidFill>
                <a:effectLst/>
                <a:latin typeface="-apple-system"/>
              </a:rPr>
              <a:t>adecuada</a:t>
            </a:r>
            <a:r>
              <a:rPr lang="en-US" b="0" i="0" dirty="0">
                <a:solidFill>
                  <a:srgbClr val="111111"/>
                </a:solidFill>
                <a:effectLst/>
                <a:latin typeface="-apple-system"/>
              </a:rPr>
              <a:t> para </a:t>
            </a:r>
            <a:r>
              <a:rPr lang="en-US" b="0" i="0" dirty="0" err="1">
                <a:solidFill>
                  <a:srgbClr val="111111"/>
                </a:solidFill>
                <a:effectLst/>
                <a:latin typeface="-apple-system"/>
              </a:rPr>
              <a:t>desplegar</a:t>
            </a:r>
            <a:r>
              <a:rPr lang="en-US" b="0" i="0" dirty="0">
                <a:solidFill>
                  <a:srgbClr val="111111"/>
                </a:solidFill>
                <a:effectLst/>
                <a:latin typeface="-apple-system"/>
              </a:rPr>
              <a:t> y </a:t>
            </a:r>
            <a:r>
              <a:rPr lang="en-US" b="0" i="0" dirty="0" err="1">
                <a:solidFill>
                  <a:srgbClr val="111111"/>
                </a:solidFill>
                <a:effectLst/>
                <a:latin typeface="-apple-system"/>
              </a:rPr>
              <a:t>consumir</a:t>
            </a:r>
            <a:r>
              <a:rPr lang="en-US" b="0" i="0" dirty="0">
                <a:solidFill>
                  <a:srgbClr val="111111"/>
                </a:solidFill>
                <a:effectLst/>
                <a:latin typeface="-apple-system"/>
              </a:rPr>
              <a:t> </a:t>
            </a:r>
            <a:r>
              <a:rPr lang="en-US" b="0" i="0" dirty="0" err="1">
                <a:solidFill>
                  <a:srgbClr val="111111"/>
                </a:solidFill>
                <a:effectLst/>
                <a:latin typeface="-apple-system"/>
              </a:rPr>
              <a:t>rápidamente</a:t>
            </a:r>
            <a:r>
              <a:rPr lang="en-US" b="0" i="0" dirty="0">
                <a:solidFill>
                  <a:srgbClr val="111111"/>
                </a:solidFill>
                <a:effectLst/>
                <a:latin typeface="-apple-system"/>
              </a:rPr>
              <a:t> </a:t>
            </a:r>
            <a:r>
              <a:rPr lang="en-US" b="0" i="0" dirty="0" err="1">
                <a:solidFill>
                  <a:srgbClr val="111111"/>
                </a:solidFill>
                <a:effectLst/>
                <a:latin typeface="-apple-system"/>
              </a:rPr>
              <a:t>modelos</a:t>
            </a:r>
            <a:r>
              <a:rPr lang="en-US" b="0" i="0" dirty="0">
                <a:solidFill>
                  <a:srgbClr val="111111"/>
                </a:solidFill>
                <a:effectLst/>
                <a:latin typeface="-apple-system"/>
              </a:rPr>
              <a:t> </a:t>
            </a:r>
            <a:r>
              <a:rPr lang="en-US" b="0" i="0" dirty="0" err="1">
                <a:solidFill>
                  <a:srgbClr val="111111"/>
                </a:solidFill>
                <a:effectLst/>
                <a:latin typeface="-apple-system"/>
              </a:rPr>
              <a:t>fundacionales</a:t>
            </a:r>
            <a:r>
              <a:rPr lang="en-US" b="0" i="0" dirty="0">
                <a:solidFill>
                  <a:srgbClr val="111111"/>
                </a:solidFill>
                <a:effectLst/>
                <a:latin typeface="-apple-system"/>
              </a:rPr>
              <a:t> (FM) </a:t>
            </a:r>
            <a:r>
              <a:rPr lang="en-US" b="0" i="0" dirty="0" err="1">
                <a:solidFill>
                  <a:srgbClr val="111111"/>
                </a:solidFill>
                <a:effectLst/>
                <a:latin typeface="-apple-system"/>
              </a:rPr>
              <a:t>porque</a:t>
            </a:r>
            <a:r>
              <a:rPr lang="en-US" b="0" i="0" dirty="0">
                <a:solidFill>
                  <a:srgbClr val="111111"/>
                </a:solidFill>
                <a:effectLst/>
                <a:latin typeface="-apple-system"/>
              </a:rPr>
              <a:t> </a:t>
            </a:r>
            <a:r>
              <a:rPr lang="en-US" b="0" i="0" dirty="0" err="1">
                <a:solidFill>
                  <a:srgbClr val="111111"/>
                </a:solidFill>
                <a:effectLst/>
                <a:latin typeface="-apple-system"/>
              </a:rPr>
              <a:t>proporciona</a:t>
            </a:r>
            <a:r>
              <a:rPr lang="en-US" b="0" i="0" dirty="0">
                <a:solidFill>
                  <a:srgbClr val="111111"/>
                </a:solidFill>
                <a:effectLst/>
                <a:latin typeface="-apple-system"/>
              </a:rPr>
              <a:t> </a:t>
            </a:r>
            <a:r>
              <a:rPr lang="en-US" b="0" i="0" dirty="0" err="1">
                <a:solidFill>
                  <a:srgbClr val="111111"/>
                </a:solidFill>
                <a:effectLst/>
                <a:latin typeface="-apple-system"/>
              </a:rPr>
              <a:t>acceso</a:t>
            </a:r>
            <a:r>
              <a:rPr lang="en-US" b="0" i="0" dirty="0">
                <a:solidFill>
                  <a:srgbClr val="111111"/>
                </a:solidFill>
                <a:effectLst/>
                <a:latin typeface="-apple-system"/>
              </a:rPr>
              <a:t> a </a:t>
            </a:r>
            <a:r>
              <a:rPr lang="en-US" b="0" i="0" dirty="0" err="1">
                <a:solidFill>
                  <a:srgbClr val="111111"/>
                </a:solidFill>
                <a:effectLst/>
                <a:latin typeface="-apple-system"/>
              </a:rPr>
              <a:t>una</a:t>
            </a:r>
            <a:r>
              <a:rPr lang="en-US" b="0" i="0" dirty="0">
                <a:solidFill>
                  <a:srgbClr val="111111"/>
                </a:solidFill>
                <a:effectLst/>
                <a:latin typeface="-apple-system"/>
              </a:rPr>
              <a:t> </a:t>
            </a:r>
            <a:r>
              <a:rPr lang="en-US" b="0" i="0" dirty="0" err="1">
                <a:solidFill>
                  <a:srgbClr val="111111"/>
                </a:solidFill>
                <a:effectLst/>
                <a:latin typeface="-apple-system"/>
              </a:rPr>
              <a:t>variedad</a:t>
            </a:r>
            <a:r>
              <a:rPr lang="en-US" b="0" i="0" dirty="0">
                <a:solidFill>
                  <a:srgbClr val="111111"/>
                </a:solidFill>
                <a:effectLst/>
                <a:latin typeface="-apple-system"/>
              </a:rPr>
              <a:t> de </a:t>
            </a:r>
            <a:r>
              <a:rPr lang="en-US" b="0" i="0" dirty="0" err="1">
                <a:solidFill>
                  <a:srgbClr val="111111"/>
                </a:solidFill>
                <a:effectLst/>
                <a:latin typeface="-apple-system"/>
              </a:rPr>
              <a:t>modelos</a:t>
            </a:r>
            <a:r>
              <a:rPr lang="en-US" b="0" i="0" dirty="0">
                <a:solidFill>
                  <a:srgbClr val="111111"/>
                </a:solidFill>
                <a:effectLst/>
                <a:latin typeface="-apple-system"/>
              </a:rPr>
              <a:t> </a:t>
            </a:r>
            <a:r>
              <a:rPr lang="en-US" b="0" i="0" dirty="0" err="1">
                <a:solidFill>
                  <a:srgbClr val="111111"/>
                </a:solidFill>
                <a:effectLst/>
                <a:latin typeface="-apple-system"/>
              </a:rPr>
              <a:t>preentrenados</a:t>
            </a:r>
            <a:r>
              <a:rPr lang="en-US" b="0" i="0" dirty="0">
                <a:solidFill>
                  <a:srgbClr val="111111"/>
                </a:solidFill>
                <a:effectLst/>
                <a:latin typeface="-apple-system"/>
              </a:rPr>
              <a:t> y </a:t>
            </a:r>
            <a:r>
              <a:rPr lang="en-US" b="0" i="0" dirty="0" err="1">
                <a:solidFill>
                  <a:srgbClr val="111111"/>
                </a:solidFill>
                <a:effectLst/>
                <a:latin typeface="-apple-system"/>
              </a:rPr>
              <a:t>soluciones</a:t>
            </a:r>
            <a:r>
              <a:rPr lang="en-US" b="0" i="0" dirty="0">
                <a:solidFill>
                  <a:srgbClr val="111111"/>
                </a:solidFill>
                <a:effectLst/>
                <a:latin typeface="-apple-system"/>
              </a:rPr>
              <a:t> de IA, </a:t>
            </a:r>
            <a:r>
              <a:rPr lang="en-US" b="0" i="0" dirty="0" err="1">
                <a:solidFill>
                  <a:srgbClr val="111111"/>
                </a:solidFill>
                <a:effectLst/>
                <a:latin typeface="-apple-system"/>
              </a:rPr>
              <a:t>facilitando</a:t>
            </a:r>
            <a:r>
              <a:rPr lang="en-US" b="0" i="0" dirty="0">
                <a:solidFill>
                  <a:srgbClr val="111111"/>
                </a:solidFill>
                <a:effectLst/>
                <a:latin typeface="-apple-system"/>
              </a:rPr>
              <a:t> </a:t>
            </a:r>
            <a:r>
              <a:rPr lang="en-US" b="0" i="0" dirty="0" err="1">
                <a:solidFill>
                  <a:srgbClr val="111111"/>
                </a:solidFill>
                <a:effectLst/>
                <a:latin typeface="-apple-system"/>
              </a:rPr>
              <a:t>su</a:t>
            </a:r>
            <a:r>
              <a:rPr lang="en-US" b="0" i="0" dirty="0">
                <a:solidFill>
                  <a:srgbClr val="111111"/>
                </a:solidFill>
                <a:effectLst/>
                <a:latin typeface="-apple-system"/>
              </a:rPr>
              <a:t> </a:t>
            </a:r>
            <a:r>
              <a:rPr lang="en-US" b="0" i="0" dirty="0" err="1">
                <a:solidFill>
                  <a:srgbClr val="111111"/>
                </a:solidFill>
                <a:effectLst/>
                <a:latin typeface="-apple-system"/>
              </a:rPr>
              <a:t>implementación</a:t>
            </a:r>
            <a:r>
              <a:rPr lang="en-US" b="0" i="0" dirty="0">
                <a:solidFill>
                  <a:srgbClr val="111111"/>
                </a:solidFill>
                <a:effectLst/>
                <a:latin typeface="-apple-system"/>
              </a:rPr>
              <a:t> </a:t>
            </a:r>
            <a:r>
              <a:rPr lang="en-US" b="0" i="0" dirty="0" err="1">
                <a:solidFill>
                  <a:srgbClr val="111111"/>
                </a:solidFill>
                <a:effectLst/>
                <a:latin typeface="-apple-system"/>
              </a:rPr>
              <a:t>rápida</a:t>
            </a:r>
            <a:r>
              <a:rPr lang="en-US" b="0" i="0" dirty="0">
                <a:solidFill>
                  <a:srgbClr val="111111"/>
                </a:solidFill>
                <a:effectLst/>
                <a:latin typeface="-apple-system"/>
              </a:rPr>
              <a:t> y </a:t>
            </a:r>
            <a:r>
              <a:rPr lang="en-US" b="0" i="0" dirty="0" err="1">
                <a:solidFill>
                  <a:srgbClr val="111111"/>
                </a:solidFill>
                <a:effectLst/>
                <a:latin typeface="-apple-system"/>
              </a:rPr>
              <a:t>eficiente</a:t>
            </a:r>
            <a:r>
              <a:rPr lang="en-US" b="0" i="0" dirty="0">
                <a:solidFill>
                  <a:srgbClr val="111111"/>
                </a:solidFill>
                <a:effectLst/>
                <a:latin typeface="-apple-system"/>
              </a:rPr>
              <a:t> </a:t>
            </a:r>
            <a:r>
              <a:rPr lang="en-US" b="0" i="0" dirty="0" err="1">
                <a:solidFill>
                  <a:srgbClr val="111111"/>
                </a:solidFill>
                <a:effectLst/>
                <a:latin typeface="-apple-system"/>
              </a:rPr>
              <a:t>dentro</a:t>
            </a:r>
            <a:r>
              <a:rPr lang="en-US" b="0" i="0" dirty="0">
                <a:solidFill>
                  <a:srgbClr val="111111"/>
                </a:solidFill>
                <a:effectLst/>
                <a:latin typeface="-apple-system"/>
              </a:rPr>
              <a:t> de </a:t>
            </a:r>
            <a:r>
              <a:rPr lang="en-US" b="0" i="0" dirty="0" err="1">
                <a:solidFill>
                  <a:srgbClr val="111111"/>
                </a:solidFill>
                <a:effectLst/>
                <a:latin typeface="-apple-system"/>
              </a:rPr>
              <a:t>una</a:t>
            </a:r>
            <a:r>
              <a:rPr lang="en-US" b="0" i="0" dirty="0">
                <a:solidFill>
                  <a:srgbClr val="111111"/>
                </a:solidFill>
                <a:effectLst/>
                <a:latin typeface="-apple-system"/>
              </a:rPr>
              <a:t> VPC.</a:t>
            </a:r>
          </a:p>
          <a:p>
            <a:pPr algn="l">
              <a:spcBef>
                <a:spcPts val="900"/>
              </a:spcBef>
            </a:pPr>
            <a:r>
              <a:rPr lang="en-US" b="0" i="0" dirty="0">
                <a:solidFill>
                  <a:srgbClr val="111111"/>
                </a:solidFill>
                <a:effectLst/>
                <a:latin typeface="-apple-system"/>
              </a:rPr>
              <a:t>En </a:t>
            </a:r>
            <a:r>
              <a:rPr lang="en-US" b="0" i="0" dirty="0" err="1">
                <a:solidFill>
                  <a:srgbClr val="111111"/>
                </a:solidFill>
                <a:effectLst/>
                <a:latin typeface="-apple-system"/>
              </a:rPr>
              <a:t>resumen</a:t>
            </a:r>
            <a:r>
              <a:rPr lang="en-US" b="0" i="0" dirty="0">
                <a:solidFill>
                  <a:srgbClr val="111111"/>
                </a:solidFill>
                <a:effectLst/>
                <a:latin typeface="-apple-system"/>
              </a:rPr>
              <a:t>, </a:t>
            </a:r>
            <a:r>
              <a:rPr lang="en-US" b="0" i="0" dirty="0" err="1">
                <a:solidFill>
                  <a:srgbClr val="111111"/>
                </a:solidFill>
                <a:effectLst/>
                <a:latin typeface="-apple-system"/>
              </a:rPr>
              <a:t>aunque</a:t>
            </a:r>
            <a:r>
              <a:rPr lang="en-US" b="0" i="0" dirty="0">
                <a:solidFill>
                  <a:srgbClr val="111111"/>
                </a:solidFill>
                <a:effectLst/>
                <a:latin typeface="-apple-system"/>
              </a:rPr>
              <a:t> </a:t>
            </a:r>
            <a:r>
              <a:rPr lang="en-US" b="0" i="0" dirty="0" err="1">
                <a:solidFill>
                  <a:srgbClr val="111111"/>
                </a:solidFill>
                <a:effectLst/>
                <a:latin typeface="-apple-system"/>
              </a:rPr>
              <a:t>los</a:t>
            </a:r>
            <a:r>
              <a:rPr lang="en-US" b="0" i="0" dirty="0">
                <a:solidFill>
                  <a:srgbClr val="111111"/>
                </a:solidFill>
                <a:effectLst/>
                <a:latin typeface="-apple-system"/>
              </a:rPr>
              <a:t> endpoints de SageMaker son </a:t>
            </a:r>
            <a:r>
              <a:rPr lang="en-US" b="0" i="0" dirty="0" err="1">
                <a:solidFill>
                  <a:srgbClr val="111111"/>
                </a:solidFill>
                <a:effectLst/>
                <a:latin typeface="-apple-system"/>
              </a:rPr>
              <a:t>útiles</a:t>
            </a:r>
            <a:r>
              <a:rPr lang="en-US" b="0" i="0" dirty="0">
                <a:solidFill>
                  <a:srgbClr val="111111"/>
                </a:solidFill>
                <a:effectLst/>
                <a:latin typeface="-apple-system"/>
              </a:rPr>
              <a:t>, JumpStart </a:t>
            </a:r>
            <a:r>
              <a:rPr lang="en-US" b="0" i="0" dirty="0" err="1">
                <a:solidFill>
                  <a:srgbClr val="111111"/>
                </a:solidFill>
                <a:effectLst/>
                <a:latin typeface="-apple-system"/>
              </a:rPr>
              <a:t>está</a:t>
            </a:r>
            <a:r>
              <a:rPr lang="en-US" b="0" i="0" dirty="0">
                <a:solidFill>
                  <a:srgbClr val="111111"/>
                </a:solidFill>
                <a:effectLst/>
                <a:latin typeface="-apple-system"/>
              </a:rPr>
              <a:t> </a:t>
            </a:r>
            <a:r>
              <a:rPr lang="en-US" b="0" i="0" dirty="0" err="1">
                <a:solidFill>
                  <a:srgbClr val="111111"/>
                </a:solidFill>
                <a:effectLst/>
                <a:latin typeface="-apple-system"/>
              </a:rPr>
              <a:t>específicamente</a:t>
            </a:r>
            <a:r>
              <a:rPr lang="en-US" b="0" i="0" dirty="0">
                <a:solidFill>
                  <a:srgbClr val="111111"/>
                </a:solidFill>
                <a:effectLst/>
                <a:latin typeface="-apple-system"/>
              </a:rPr>
              <a:t> </a:t>
            </a:r>
            <a:r>
              <a:rPr lang="en-US" b="0" i="0" dirty="0" err="1">
                <a:solidFill>
                  <a:srgbClr val="111111"/>
                </a:solidFill>
                <a:effectLst/>
                <a:latin typeface="-apple-system"/>
              </a:rPr>
              <a:t>diseñado</a:t>
            </a:r>
            <a:r>
              <a:rPr lang="en-US" b="0" i="0" dirty="0">
                <a:solidFill>
                  <a:srgbClr val="111111"/>
                </a:solidFill>
                <a:effectLst/>
                <a:latin typeface="-apple-system"/>
              </a:rPr>
              <a:t> para </a:t>
            </a:r>
            <a:r>
              <a:rPr lang="en-US" b="0" i="0" dirty="0" err="1">
                <a:solidFill>
                  <a:srgbClr val="111111"/>
                </a:solidFill>
                <a:effectLst/>
                <a:latin typeface="-apple-system"/>
              </a:rPr>
              <a:t>simplificar</a:t>
            </a:r>
            <a:r>
              <a:rPr lang="en-US" b="0" i="0" dirty="0">
                <a:solidFill>
                  <a:srgbClr val="111111"/>
                </a:solidFill>
                <a:effectLst/>
                <a:latin typeface="-apple-system"/>
              </a:rPr>
              <a:t> y </a:t>
            </a:r>
            <a:r>
              <a:rPr lang="en-US" b="0" i="0" dirty="0" err="1">
                <a:solidFill>
                  <a:srgbClr val="111111"/>
                </a:solidFill>
                <a:effectLst/>
                <a:latin typeface="-apple-system"/>
              </a:rPr>
              <a:t>acelerar</a:t>
            </a:r>
            <a:r>
              <a:rPr lang="en-US" b="0" i="0" dirty="0">
                <a:solidFill>
                  <a:srgbClr val="111111"/>
                </a:solidFill>
                <a:effectLst/>
                <a:latin typeface="-apple-system"/>
              </a:rPr>
              <a:t> </a:t>
            </a:r>
            <a:r>
              <a:rPr lang="en-US" b="0" i="0" dirty="0" err="1">
                <a:solidFill>
                  <a:srgbClr val="111111"/>
                </a:solidFill>
                <a:effectLst/>
                <a:latin typeface="-apple-system"/>
              </a:rPr>
              <a:t>el</a:t>
            </a:r>
            <a:r>
              <a:rPr lang="en-US" b="0" i="0" dirty="0">
                <a:solidFill>
                  <a:srgbClr val="111111"/>
                </a:solidFill>
                <a:effectLst/>
                <a:latin typeface="-apple-system"/>
              </a:rPr>
              <a:t> </a:t>
            </a:r>
            <a:r>
              <a:rPr lang="en-US" b="0" i="0" dirty="0" err="1">
                <a:solidFill>
                  <a:srgbClr val="111111"/>
                </a:solidFill>
                <a:effectLst/>
                <a:latin typeface="-apple-system"/>
              </a:rPr>
              <a:t>proceso</a:t>
            </a:r>
            <a:r>
              <a:rPr lang="en-US" b="0" i="0" dirty="0">
                <a:solidFill>
                  <a:srgbClr val="111111"/>
                </a:solidFill>
                <a:effectLst/>
                <a:latin typeface="-apple-system"/>
              </a:rPr>
              <a:t> de </a:t>
            </a:r>
            <a:r>
              <a:rPr lang="en-US" b="0" i="0" dirty="0" err="1">
                <a:solidFill>
                  <a:srgbClr val="111111"/>
                </a:solidFill>
                <a:effectLst/>
                <a:latin typeface="-apple-system"/>
              </a:rPr>
              <a:t>despliegue</a:t>
            </a:r>
            <a:r>
              <a:rPr lang="en-US" b="0" i="0" dirty="0">
                <a:solidFill>
                  <a:srgbClr val="111111"/>
                </a:solidFill>
                <a:effectLst/>
                <a:latin typeface="-apple-system"/>
              </a:rPr>
              <a:t> de </a:t>
            </a:r>
            <a:r>
              <a:rPr lang="en-US" b="0" i="0" dirty="0" err="1">
                <a:solidFill>
                  <a:srgbClr val="111111"/>
                </a:solidFill>
                <a:effectLst/>
                <a:latin typeface="-apple-system"/>
              </a:rPr>
              <a:t>modelos</a:t>
            </a:r>
            <a:r>
              <a:rPr lang="en-US" b="0" i="0" dirty="0">
                <a:solidFill>
                  <a:srgbClr val="111111"/>
                </a:solidFill>
                <a:effectLst/>
                <a:latin typeface="-apple-system"/>
              </a:rPr>
              <a:t> </a:t>
            </a:r>
            <a:r>
              <a:rPr lang="en-US" b="0" i="0" dirty="0" err="1">
                <a:solidFill>
                  <a:srgbClr val="111111"/>
                </a:solidFill>
                <a:effectLst/>
                <a:latin typeface="-apple-system"/>
              </a:rPr>
              <a:t>fundacionales</a:t>
            </a:r>
            <a:r>
              <a:rPr lang="en-US" b="0" i="0" dirty="0">
                <a:solidFill>
                  <a:srgbClr val="111111"/>
                </a:solidFill>
                <a:effectLst/>
                <a:latin typeface="-apple-system"/>
              </a:rPr>
              <a:t>.</a:t>
            </a:r>
          </a:p>
          <a:p>
            <a:endParaRPr lang="en-US" dirty="0"/>
          </a:p>
        </p:txBody>
      </p:sp>
      <p:sp>
        <p:nvSpPr>
          <p:cNvPr id="4" name="Slide Number Placeholder 3"/>
          <p:cNvSpPr>
            <a:spLocks noGrp="1"/>
          </p:cNvSpPr>
          <p:nvPr>
            <p:ph type="sldNum" sz="quarter" idx="5"/>
          </p:nvPr>
        </p:nvSpPr>
        <p:spPr/>
        <p:txBody>
          <a:bodyPr/>
          <a:lstStyle/>
          <a:p>
            <a:fld id="{8A0A918A-6BA6-2141-B0A6-198BF5DBE127}" type="slidenum">
              <a:rPr lang="en-US" smtClean="0"/>
              <a:t>34</a:t>
            </a:fld>
            <a:endParaRPr lang="en-US"/>
          </a:p>
        </p:txBody>
      </p:sp>
    </p:spTree>
    <p:extLst>
      <p:ext uri="{BB962C8B-B14F-4D97-AF65-F5344CB8AC3E}">
        <p14:creationId xmlns:p14="http://schemas.microsoft.com/office/powerpoint/2010/main" val="182368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0A918A-6BA6-2141-B0A6-198BF5DBE127}" type="slidenum">
              <a:rPr lang="en-US" smtClean="0"/>
              <a:t>49</a:t>
            </a:fld>
            <a:endParaRPr lang="en-US"/>
          </a:p>
        </p:txBody>
      </p:sp>
    </p:spTree>
    <p:extLst>
      <p:ext uri="{BB962C8B-B14F-4D97-AF65-F5344CB8AC3E}">
        <p14:creationId xmlns:p14="http://schemas.microsoft.com/office/powerpoint/2010/main" val="915952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0A918A-6BA6-2141-B0A6-198BF5DBE127}" type="slidenum">
              <a:rPr lang="en-US" smtClean="0"/>
              <a:t>51</a:t>
            </a:fld>
            <a:endParaRPr lang="en-US"/>
          </a:p>
        </p:txBody>
      </p:sp>
    </p:spTree>
    <p:extLst>
      <p:ext uri="{BB962C8B-B14F-4D97-AF65-F5344CB8AC3E}">
        <p14:creationId xmlns:p14="http://schemas.microsoft.com/office/powerpoint/2010/main" val="229258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La </a:t>
            </a:r>
            <a:r>
              <a:rPr lang="en-US" b="0" i="0" dirty="0" err="1">
                <a:solidFill>
                  <a:srgbClr val="111111"/>
                </a:solidFill>
                <a:effectLst/>
                <a:latin typeface="-apple-system"/>
              </a:rPr>
              <a:t>opción</a:t>
            </a:r>
            <a:r>
              <a:rPr lang="en-US" b="0" i="0" dirty="0">
                <a:solidFill>
                  <a:srgbClr val="111111"/>
                </a:solidFill>
                <a:effectLst/>
                <a:latin typeface="-apple-system"/>
              </a:rPr>
              <a:t> D no es </a:t>
            </a:r>
            <a:r>
              <a:rPr lang="en-US" b="0" i="0" dirty="0" err="1">
                <a:solidFill>
                  <a:srgbClr val="111111"/>
                </a:solidFill>
                <a:effectLst/>
                <a:latin typeface="-apple-system"/>
              </a:rPr>
              <a:t>válida</a:t>
            </a:r>
            <a:r>
              <a:rPr lang="en-US" b="0" i="0" dirty="0">
                <a:solidFill>
                  <a:srgbClr val="111111"/>
                </a:solidFill>
                <a:effectLst/>
                <a:latin typeface="-apple-system"/>
              </a:rPr>
              <a:t> </a:t>
            </a:r>
            <a:r>
              <a:rPr lang="en-US" b="0" i="0" dirty="0" err="1">
                <a:solidFill>
                  <a:srgbClr val="111111"/>
                </a:solidFill>
                <a:effectLst/>
                <a:latin typeface="-apple-system"/>
              </a:rPr>
              <a:t>porque</a:t>
            </a:r>
            <a:r>
              <a:rPr lang="en-US" b="0" i="0" dirty="0">
                <a:solidFill>
                  <a:srgbClr val="111111"/>
                </a:solidFill>
                <a:effectLst/>
                <a:latin typeface="-apple-system"/>
              </a:rPr>
              <a:t>, </a:t>
            </a:r>
            <a:r>
              <a:rPr lang="en-US" b="0" i="0" dirty="0" err="1">
                <a:solidFill>
                  <a:srgbClr val="111111"/>
                </a:solidFill>
                <a:effectLst/>
                <a:latin typeface="-apple-system"/>
              </a:rPr>
              <a:t>aunque</a:t>
            </a:r>
            <a:r>
              <a:rPr lang="en-US" b="0" i="0" dirty="0">
                <a:solidFill>
                  <a:srgbClr val="111111"/>
                </a:solidFill>
                <a:effectLst/>
                <a:latin typeface="-apple-system"/>
              </a:rPr>
              <a:t> </a:t>
            </a:r>
            <a:r>
              <a:rPr lang="en-US" b="0" i="0" dirty="0" err="1">
                <a:solidFill>
                  <a:srgbClr val="111111"/>
                </a:solidFill>
                <a:effectLst/>
                <a:latin typeface="-apple-system"/>
              </a:rPr>
              <a:t>crea</a:t>
            </a:r>
            <a:r>
              <a:rPr lang="en-US" b="0" i="0" dirty="0">
                <a:solidFill>
                  <a:srgbClr val="111111"/>
                </a:solidFill>
                <a:effectLst/>
                <a:latin typeface="-apple-system"/>
              </a:rPr>
              <a:t> roles de IAM para </a:t>
            </a:r>
            <a:r>
              <a:rPr lang="en-US" b="0" i="0" dirty="0" err="1">
                <a:solidFill>
                  <a:srgbClr val="111111"/>
                </a:solidFill>
                <a:effectLst/>
                <a:latin typeface="-apple-system"/>
              </a:rPr>
              <a:t>cada</a:t>
            </a:r>
            <a:r>
              <a:rPr lang="en-US" b="0" i="0" dirty="0">
                <a:solidFill>
                  <a:srgbClr val="111111"/>
                </a:solidFill>
                <a:effectLst/>
                <a:latin typeface="-apple-system"/>
              </a:rPr>
              <a:t> </a:t>
            </a:r>
            <a:r>
              <a:rPr lang="en-US" b="0" i="0" dirty="0" err="1">
                <a:solidFill>
                  <a:srgbClr val="111111"/>
                </a:solidFill>
                <a:effectLst/>
                <a:latin typeface="-apple-system"/>
              </a:rPr>
              <a:t>equipo</a:t>
            </a:r>
            <a:r>
              <a:rPr lang="en-US" b="0" i="0" dirty="0">
                <a:solidFill>
                  <a:srgbClr val="111111"/>
                </a:solidFill>
                <a:effectLst/>
                <a:latin typeface="-apple-system"/>
              </a:rPr>
              <a:t> con </a:t>
            </a:r>
            <a:r>
              <a:rPr lang="en-US" b="0" i="0" dirty="0" err="1">
                <a:solidFill>
                  <a:srgbClr val="111111"/>
                </a:solidFill>
                <a:effectLst/>
                <a:latin typeface="-apple-system"/>
              </a:rPr>
              <a:t>acceso</a:t>
            </a:r>
            <a:r>
              <a:rPr lang="en-US" b="0" i="0" dirty="0">
                <a:solidFill>
                  <a:srgbClr val="111111"/>
                </a:solidFill>
                <a:effectLst/>
                <a:latin typeface="-apple-system"/>
              </a:rPr>
              <a:t> a las </a:t>
            </a:r>
            <a:r>
              <a:rPr lang="en-US" b="0" i="0" dirty="0" err="1">
                <a:solidFill>
                  <a:srgbClr val="111111"/>
                </a:solidFill>
                <a:effectLst/>
                <a:latin typeface="-apple-system"/>
              </a:rPr>
              <a:t>carpetas</a:t>
            </a:r>
            <a:r>
              <a:rPr lang="en-US" b="0" i="0" dirty="0">
                <a:solidFill>
                  <a:srgbClr val="111111"/>
                </a:solidFill>
                <a:effectLst/>
                <a:latin typeface="-apple-system"/>
              </a:rPr>
              <a:t> de </a:t>
            </a:r>
            <a:r>
              <a:rPr lang="en-US" b="0" i="0" dirty="0" err="1">
                <a:solidFill>
                  <a:srgbClr val="111111"/>
                </a:solidFill>
                <a:effectLst/>
                <a:latin typeface="-apple-system"/>
              </a:rPr>
              <a:t>clientes</a:t>
            </a:r>
            <a:r>
              <a:rPr lang="en-US" b="0" i="0" dirty="0">
                <a:solidFill>
                  <a:srgbClr val="111111"/>
                </a:solidFill>
                <a:effectLst/>
                <a:latin typeface="-apple-system"/>
              </a:rPr>
              <a:t> </a:t>
            </a:r>
            <a:r>
              <a:rPr lang="en-US" b="0" i="0" dirty="0" err="1">
                <a:solidFill>
                  <a:srgbClr val="111111"/>
                </a:solidFill>
                <a:effectLst/>
                <a:latin typeface="-apple-system"/>
              </a:rPr>
              <a:t>específicas</a:t>
            </a:r>
            <a:r>
              <a:rPr lang="en-US" b="0" i="0" dirty="0">
                <a:solidFill>
                  <a:srgbClr val="111111"/>
                </a:solidFill>
                <a:effectLst/>
                <a:latin typeface="-apple-system"/>
              </a:rPr>
              <a:t>, también </a:t>
            </a:r>
            <a:r>
              <a:rPr lang="en-US" b="0" i="0" dirty="0" err="1">
                <a:solidFill>
                  <a:srgbClr val="111111"/>
                </a:solidFill>
                <a:effectLst/>
                <a:latin typeface="-apple-system"/>
              </a:rPr>
              <a:t>crea</a:t>
            </a:r>
            <a:r>
              <a:rPr lang="en-US" b="0" i="0" dirty="0">
                <a:solidFill>
                  <a:srgbClr val="111111"/>
                </a:solidFill>
                <a:effectLst/>
                <a:latin typeface="-apple-system"/>
              </a:rPr>
              <a:t> un </a:t>
            </a:r>
            <a:r>
              <a:rPr lang="en-US" b="0" i="0" dirty="0" err="1">
                <a:solidFill>
                  <a:srgbClr val="111111"/>
                </a:solidFill>
                <a:effectLst/>
                <a:latin typeface="-apple-system"/>
              </a:rPr>
              <a:t>rol</a:t>
            </a:r>
            <a:r>
              <a:rPr lang="en-US" b="0" i="0" dirty="0">
                <a:solidFill>
                  <a:srgbClr val="111111"/>
                </a:solidFill>
                <a:effectLst/>
                <a:latin typeface="-apple-system"/>
              </a:rPr>
              <a:t> de Amazon Bedrock con </a:t>
            </a:r>
            <a:r>
              <a:rPr lang="en-US" b="0" i="0" dirty="0" err="1">
                <a:solidFill>
                  <a:srgbClr val="111111"/>
                </a:solidFill>
                <a:effectLst/>
                <a:latin typeface="-apple-system"/>
              </a:rPr>
              <a:t>acceso</a:t>
            </a:r>
            <a:r>
              <a:rPr lang="en-US" b="0" i="0" dirty="0">
                <a:solidFill>
                  <a:srgbClr val="111111"/>
                </a:solidFill>
                <a:effectLst/>
                <a:latin typeface="-apple-system"/>
              </a:rPr>
              <a:t> </a:t>
            </a:r>
            <a:r>
              <a:rPr lang="en-US" b="0" i="0" dirty="0" err="1">
                <a:solidFill>
                  <a:srgbClr val="111111"/>
                </a:solidFill>
                <a:effectLst/>
                <a:latin typeface="-apple-system"/>
              </a:rPr>
              <a:t>completo</a:t>
            </a:r>
            <a:r>
              <a:rPr lang="en-US" b="0" i="0" dirty="0">
                <a:solidFill>
                  <a:srgbClr val="111111"/>
                </a:solidFill>
                <a:effectLst/>
                <a:latin typeface="-apple-system"/>
              </a:rPr>
              <a:t> a Amazon S3. </a:t>
            </a:r>
            <a:r>
              <a:rPr lang="en-US" b="0" i="0" dirty="0" err="1">
                <a:solidFill>
                  <a:srgbClr val="111111"/>
                </a:solidFill>
                <a:effectLst/>
                <a:latin typeface="-apple-system"/>
              </a:rPr>
              <a:t>Esto</a:t>
            </a:r>
            <a:r>
              <a:rPr lang="en-US" b="0" i="0" dirty="0">
                <a:solidFill>
                  <a:srgbClr val="111111"/>
                </a:solidFill>
                <a:effectLst/>
                <a:latin typeface="-apple-system"/>
              </a:rPr>
              <a:t> </a:t>
            </a:r>
            <a:r>
              <a:rPr lang="en-US" b="0" i="0" dirty="0" err="1">
                <a:solidFill>
                  <a:srgbClr val="111111"/>
                </a:solidFill>
                <a:effectLst/>
                <a:latin typeface="-apple-system"/>
              </a:rPr>
              <a:t>podría</a:t>
            </a:r>
            <a:r>
              <a:rPr lang="en-US" b="0" i="0" dirty="0">
                <a:solidFill>
                  <a:srgbClr val="111111"/>
                </a:solidFill>
                <a:effectLst/>
                <a:latin typeface="-apple-system"/>
              </a:rPr>
              <a:t> </a:t>
            </a:r>
            <a:r>
              <a:rPr lang="en-US" b="0" i="0" dirty="0" err="1">
                <a:solidFill>
                  <a:srgbClr val="111111"/>
                </a:solidFill>
                <a:effectLst/>
                <a:latin typeface="-apple-system"/>
              </a:rPr>
              <a:t>potencialmente</a:t>
            </a:r>
            <a:r>
              <a:rPr lang="en-US" b="0" i="0" dirty="0">
                <a:solidFill>
                  <a:srgbClr val="111111"/>
                </a:solidFill>
                <a:effectLst/>
                <a:latin typeface="-apple-system"/>
              </a:rPr>
              <a:t> </a:t>
            </a:r>
            <a:r>
              <a:rPr lang="en-US" b="0" i="0" dirty="0" err="1">
                <a:solidFill>
                  <a:srgbClr val="111111"/>
                </a:solidFill>
                <a:effectLst/>
                <a:latin typeface="-apple-system"/>
              </a:rPr>
              <a:t>permitir</a:t>
            </a:r>
            <a:r>
              <a:rPr lang="en-US" b="0" i="0" dirty="0">
                <a:solidFill>
                  <a:srgbClr val="111111"/>
                </a:solidFill>
                <a:effectLst/>
                <a:latin typeface="-apple-system"/>
              </a:rPr>
              <a:t> que </a:t>
            </a:r>
            <a:r>
              <a:rPr lang="en-US" b="0" i="0" dirty="0" err="1">
                <a:solidFill>
                  <a:srgbClr val="111111"/>
                </a:solidFill>
                <a:effectLst/>
                <a:latin typeface="-apple-system"/>
              </a:rPr>
              <a:t>el</a:t>
            </a:r>
            <a:r>
              <a:rPr lang="en-US" b="0" i="0" dirty="0">
                <a:solidFill>
                  <a:srgbClr val="111111"/>
                </a:solidFill>
                <a:effectLst/>
                <a:latin typeface="-apple-system"/>
              </a:rPr>
              <a:t> </a:t>
            </a:r>
            <a:r>
              <a:rPr lang="en-US" b="0" i="0" dirty="0" err="1">
                <a:solidFill>
                  <a:srgbClr val="111111"/>
                </a:solidFill>
                <a:effectLst/>
                <a:latin typeface="-apple-system"/>
              </a:rPr>
              <a:t>rol</a:t>
            </a:r>
            <a:r>
              <a:rPr lang="en-US" b="0" i="0" dirty="0">
                <a:solidFill>
                  <a:srgbClr val="111111"/>
                </a:solidFill>
                <a:effectLst/>
                <a:latin typeface="-apple-system"/>
              </a:rPr>
              <a:t> de Bedrock </a:t>
            </a:r>
            <a:r>
              <a:rPr lang="en-US" b="0" i="0" dirty="0" err="1">
                <a:solidFill>
                  <a:srgbClr val="111111"/>
                </a:solidFill>
                <a:effectLst/>
                <a:latin typeface="-apple-system"/>
              </a:rPr>
              <a:t>acceda</a:t>
            </a:r>
            <a:r>
              <a:rPr lang="en-US" b="0" i="0" dirty="0">
                <a:solidFill>
                  <a:srgbClr val="111111"/>
                </a:solidFill>
                <a:effectLst/>
                <a:latin typeface="-apple-system"/>
              </a:rPr>
              <a:t> a </a:t>
            </a:r>
            <a:r>
              <a:rPr lang="en-US" b="0" i="0" dirty="0" err="1">
                <a:solidFill>
                  <a:srgbClr val="111111"/>
                </a:solidFill>
                <a:effectLst/>
                <a:latin typeface="-apple-system"/>
              </a:rPr>
              <a:t>datos</a:t>
            </a:r>
            <a:r>
              <a:rPr lang="en-US" b="0" i="0" dirty="0">
                <a:solidFill>
                  <a:srgbClr val="111111"/>
                </a:solidFill>
                <a:effectLst/>
                <a:latin typeface="-apple-system"/>
              </a:rPr>
              <a:t> de </a:t>
            </a:r>
            <a:r>
              <a:rPr lang="en-US" b="0" i="0" dirty="0" err="1">
                <a:solidFill>
                  <a:srgbClr val="111111"/>
                </a:solidFill>
                <a:effectLst/>
                <a:latin typeface="-apple-system"/>
              </a:rPr>
              <a:t>clientes</a:t>
            </a:r>
            <a:r>
              <a:rPr lang="en-US" b="0" i="0" dirty="0">
                <a:solidFill>
                  <a:srgbClr val="111111"/>
                </a:solidFill>
                <a:effectLst/>
                <a:latin typeface="-apple-system"/>
              </a:rPr>
              <a:t> de </a:t>
            </a:r>
            <a:r>
              <a:rPr lang="en-US" b="0" i="0" dirty="0" err="1">
                <a:solidFill>
                  <a:srgbClr val="111111"/>
                </a:solidFill>
                <a:effectLst/>
                <a:latin typeface="-apple-system"/>
              </a:rPr>
              <a:t>otros</a:t>
            </a:r>
            <a:r>
              <a:rPr lang="en-US" b="0" i="0" dirty="0">
                <a:solidFill>
                  <a:srgbClr val="111111"/>
                </a:solidFill>
                <a:effectLst/>
                <a:latin typeface="-apple-system"/>
              </a:rPr>
              <a:t> </a:t>
            </a:r>
            <a:r>
              <a:rPr lang="en-US" b="0" i="0" dirty="0" err="1">
                <a:solidFill>
                  <a:srgbClr val="111111"/>
                </a:solidFill>
                <a:effectLst/>
                <a:latin typeface="-apple-system"/>
              </a:rPr>
              <a:t>equipos</a:t>
            </a:r>
            <a:r>
              <a:rPr lang="en-US" b="0" i="0" dirty="0">
                <a:solidFill>
                  <a:srgbClr val="111111"/>
                </a:solidFill>
                <a:effectLst/>
                <a:latin typeface="-apple-system"/>
              </a:rPr>
              <a:t>, lo </a:t>
            </a:r>
            <a:r>
              <a:rPr lang="en-US" b="0" i="0" dirty="0" err="1">
                <a:solidFill>
                  <a:srgbClr val="111111"/>
                </a:solidFill>
                <a:effectLst/>
                <a:latin typeface="-apple-system"/>
              </a:rPr>
              <a:t>cual</a:t>
            </a:r>
            <a:r>
              <a:rPr lang="en-US" b="0" i="0" dirty="0">
                <a:solidFill>
                  <a:srgbClr val="111111"/>
                </a:solidFill>
                <a:effectLst/>
                <a:latin typeface="-apple-system"/>
              </a:rPr>
              <a:t> no </a:t>
            </a:r>
            <a:r>
              <a:rPr lang="en-US" b="0" i="0" dirty="0" err="1">
                <a:solidFill>
                  <a:srgbClr val="111111"/>
                </a:solidFill>
                <a:effectLst/>
                <a:latin typeface="-apple-system"/>
              </a:rPr>
              <a:t>cumple</a:t>
            </a:r>
            <a:r>
              <a:rPr lang="en-US" b="0" i="0" dirty="0">
                <a:solidFill>
                  <a:srgbClr val="111111"/>
                </a:solidFill>
                <a:effectLst/>
                <a:latin typeface="-apple-system"/>
              </a:rPr>
              <a:t> con la </a:t>
            </a:r>
            <a:r>
              <a:rPr lang="en-US" b="0" i="0" dirty="0" err="1">
                <a:solidFill>
                  <a:srgbClr val="111111"/>
                </a:solidFill>
                <a:effectLst/>
                <a:latin typeface="-apple-system"/>
              </a:rPr>
              <a:t>política</a:t>
            </a:r>
            <a:r>
              <a:rPr lang="en-US" b="0" i="0" dirty="0">
                <a:solidFill>
                  <a:srgbClr val="111111"/>
                </a:solidFill>
                <a:effectLst/>
                <a:latin typeface="-apple-system"/>
              </a:rPr>
              <a:t> de </a:t>
            </a:r>
            <a:r>
              <a:rPr lang="en-US" b="0" i="0" dirty="0" err="1">
                <a:solidFill>
                  <a:srgbClr val="111111"/>
                </a:solidFill>
                <a:effectLst/>
                <a:latin typeface="-apple-system"/>
              </a:rPr>
              <a:t>seguridad</a:t>
            </a:r>
            <a:r>
              <a:rPr lang="en-US" b="0" i="0" dirty="0">
                <a:solidFill>
                  <a:srgbClr val="111111"/>
                </a:solidFill>
                <a:effectLst/>
                <a:latin typeface="-apple-system"/>
              </a:rPr>
              <a:t> de la </a:t>
            </a:r>
            <a:r>
              <a:rPr lang="en-US" b="0" i="0" dirty="0" err="1">
                <a:solidFill>
                  <a:srgbClr val="111111"/>
                </a:solidFill>
                <a:effectLst/>
                <a:latin typeface="-apple-system"/>
              </a:rPr>
              <a:t>empresa</a:t>
            </a:r>
            <a:r>
              <a:rPr lang="en-US" b="0" i="0" dirty="0">
                <a:solidFill>
                  <a:srgbClr val="111111"/>
                </a:solidFill>
                <a:effectLst/>
                <a:latin typeface="-apple-system"/>
              </a:rPr>
              <a:t> que </a:t>
            </a:r>
            <a:r>
              <a:rPr lang="en-US" b="0" i="0" dirty="0" err="1">
                <a:solidFill>
                  <a:srgbClr val="111111"/>
                </a:solidFill>
                <a:effectLst/>
                <a:latin typeface="-apple-system"/>
              </a:rPr>
              <a:t>establece</a:t>
            </a:r>
            <a:r>
              <a:rPr lang="en-US" b="0" i="0" dirty="0">
                <a:solidFill>
                  <a:srgbClr val="111111"/>
                </a:solidFill>
                <a:effectLst/>
                <a:latin typeface="-apple-system"/>
              </a:rPr>
              <a:t> que </a:t>
            </a:r>
            <a:r>
              <a:rPr lang="en-US" b="0" i="0" dirty="0" err="1">
                <a:solidFill>
                  <a:srgbClr val="111111"/>
                </a:solidFill>
                <a:effectLst/>
                <a:latin typeface="-apple-system"/>
              </a:rPr>
              <a:t>cada</a:t>
            </a:r>
            <a:r>
              <a:rPr lang="en-US" b="0" i="0" dirty="0">
                <a:solidFill>
                  <a:srgbClr val="111111"/>
                </a:solidFill>
                <a:effectLst/>
                <a:latin typeface="-apple-system"/>
              </a:rPr>
              <a:t> </a:t>
            </a:r>
            <a:r>
              <a:rPr lang="en-US" b="0" i="0" dirty="0" err="1">
                <a:solidFill>
                  <a:srgbClr val="111111"/>
                </a:solidFill>
                <a:effectLst/>
                <a:latin typeface="-apple-system"/>
              </a:rPr>
              <a:t>equipo</a:t>
            </a:r>
            <a:r>
              <a:rPr lang="en-US" b="0" i="0" dirty="0">
                <a:solidFill>
                  <a:srgbClr val="111111"/>
                </a:solidFill>
                <a:effectLst/>
                <a:latin typeface="-apple-system"/>
              </a:rPr>
              <a:t> solo </a:t>
            </a:r>
            <a:r>
              <a:rPr lang="en-US" b="0" i="0" dirty="0" err="1">
                <a:solidFill>
                  <a:srgbClr val="111111"/>
                </a:solidFill>
                <a:effectLst/>
                <a:latin typeface="-apple-system"/>
              </a:rPr>
              <a:t>puede</a:t>
            </a:r>
            <a:r>
              <a:rPr lang="en-US" b="0" i="0" dirty="0">
                <a:solidFill>
                  <a:srgbClr val="111111"/>
                </a:solidFill>
                <a:effectLst/>
                <a:latin typeface="-apple-system"/>
              </a:rPr>
              <a:t> acceder a </a:t>
            </a:r>
            <a:r>
              <a:rPr lang="en-US" b="0" i="0" dirty="0" err="1">
                <a:solidFill>
                  <a:srgbClr val="111111"/>
                </a:solidFill>
                <a:effectLst/>
                <a:latin typeface="-apple-system"/>
              </a:rPr>
              <a:t>los</a:t>
            </a:r>
            <a:r>
              <a:rPr lang="en-US" b="0" i="0" dirty="0">
                <a:solidFill>
                  <a:srgbClr val="111111"/>
                </a:solidFill>
                <a:effectLst/>
                <a:latin typeface="-apple-system"/>
              </a:rPr>
              <a:t> </a:t>
            </a:r>
            <a:r>
              <a:rPr lang="en-US" b="0" i="0" dirty="0" err="1">
                <a:solidFill>
                  <a:srgbClr val="111111"/>
                </a:solidFill>
                <a:effectLst/>
                <a:latin typeface="-apple-system"/>
              </a:rPr>
              <a:t>datos</a:t>
            </a:r>
            <a:r>
              <a:rPr lang="en-US" b="0" i="0" dirty="0">
                <a:solidFill>
                  <a:srgbClr val="111111"/>
                </a:solidFill>
                <a:effectLst/>
                <a:latin typeface="-apple-system"/>
              </a:rPr>
              <a:t> de sus </a:t>
            </a:r>
            <a:r>
              <a:rPr lang="en-US" b="0" i="0" dirty="0" err="1">
                <a:solidFill>
                  <a:srgbClr val="111111"/>
                </a:solidFill>
                <a:effectLst/>
                <a:latin typeface="-apple-system"/>
              </a:rPr>
              <a:t>propios</a:t>
            </a:r>
            <a:r>
              <a:rPr lang="en-US" b="0" i="0" dirty="0">
                <a:solidFill>
                  <a:srgbClr val="111111"/>
                </a:solidFill>
                <a:effectLst/>
                <a:latin typeface="-apple-system"/>
              </a:rPr>
              <a:t> </a:t>
            </a:r>
            <a:r>
              <a:rPr lang="en-US" b="0" i="0" dirty="0" err="1">
                <a:solidFill>
                  <a:srgbClr val="111111"/>
                </a:solidFill>
                <a:effectLst/>
                <a:latin typeface="-apple-system"/>
              </a:rPr>
              <a:t>clientes</a:t>
            </a:r>
            <a:r>
              <a:rPr lang="en-US" b="0" i="0" dirty="0">
                <a:solidFill>
                  <a:srgbClr val="111111"/>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A0A918A-6BA6-2141-B0A6-198BF5DBE127}" type="slidenum">
              <a:rPr lang="en-US" smtClean="0"/>
              <a:t>67</a:t>
            </a:fld>
            <a:endParaRPr lang="en-US"/>
          </a:p>
        </p:txBody>
      </p:sp>
    </p:spTree>
    <p:extLst>
      <p:ext uri="{BB962C8B-B14F-4D97-AF65-F5344CB8AC3E}">
        <p14:creationId xmlns:p14="http://schemas.microsoft.com/office/powerpoint/2010/main" val="1859063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E607-14D4-8769-64AB-CAEC9B8C32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760985-191C-95F4-F8D0-844DCC0B4D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A89673-A598-59C9-F217-3B6E11A67972}"/>
              </a:ext>
            </a:extLst>
          </p:cNvPr>
          <p:cNvSpPr>
            <a:spLocks noGrp="1"/>
          </p:cNvSpPr>
          <p:nvPr>
            <p:ph type="dt" sz="half" idx="10"/>
          </p:nvPr>
        </p:nvSpPr>
        <p:spPr/>
        <p:txBody>
          <a:bodyPr/>
          <a:lstStyle/>
          <a:p>
            <a:fld id="{ED47BFCD-5F60-A24A-A78C-688BE50FC4F3}" type="datetimeFigureOut">
              <a:rPr lang="en-US" smtClean="0"/>
              <a:t>11/13/24</a:t>
            </a:fld>
            <a:endParaRPr lang="en-US"/>
          </a:p>
        </p:txBody>
      </p:sp>
      <p:sp>
        <p:nvSpPr>
          <p:cNvPr id="5" name="Footer Placeholder 4">
            <a:extLst>
              <a:ext uri="{FF2B5EF4-FFF2-40B4-BE49-F238E27FC236}">
                <a16:creationId xmlns:a16="http://schemas.microsoft.com/office/drawing/2014/main" id="{ECBE7DF3-7503-BCAC-8707-EF5021DF1F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248D8-7561-CCF6-0BEF-777E025E114C}"/>
              </a:ext>
            </a:extLst>
          </p:cNvPr>
          <p:cNvSpPr>
            <a:spLocks noGrp="1"/>
          </p:cNvSpPr>
          <p:nvPr>
            <p:ph type="sldNum" sz="quarter" idx="12"/>
          </p:nvPr>
        </p:nvSpPr>
        <p:spPr/>
        <p:txBody>
          <a:bodyPr/>
          <a:lstStyle/>
          <a:p>
            <a:fld id="{3742A7D8-FC75-0E42-9967-D7D42A5F5389}" type="slidenum">
              <a:rPr lang="en-US" smtClean="0"/>
              <a:t>‹#›</a:t>
            </a:fld>
            <a:endParaRPr lang="en-US"/>
          </a:p>
        </p:txBody>
      </p:sp>
    </p:spTree>
    <p:extLst>
      <p:ext uri="{BB962C8B-B14F-4D97-AF65-F5344CB8AC3E}">
        <p14:creationId xmlns:p14="http://schemas.microsoft.com/office/powerpoint/2010/main" val="372046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4EFE-58C7-9D51-BECE-23A2D5614E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DBA1CC-D1B1-032E-B902-0C973567FC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36C2A-727B-E782-D9E5-7142E3190C97}"/>
              </a:ext>
            </a:extLst>
          </p:cNvPr>
          <p:cNvSpPr>
            <a:spLocks noGrp="1"/>
          </p:cNvSpPr>
          <p:nvPr>
            <p:ph type="dt" sz="half" idx="10"/>
          </p:nvPr>
        </p:nvSpPr>
        <p:spPr/>
        <p:txBody>
          <a:bodyPr/>
          <a:lstStyle/>
          <a:p>
            <a:fld id="{ED47BFCD-5F60-A24A-A78C-688BE50FC4F3}" type="datetimeFigureOut">
              <a:rPr lang="en-US" smtClean="0"/>
              <a:t>11/13/24</a:t>
            </a:fld>
            <a:endParaRPr lang="en-US"/>
          </a:p>
        </p:txBody>
      </p:sp>
      <p:sp>
        <p:nvSpPr>
          <p:cNvPr id="5" name="Footer Placeholder 4">
            <a:extLst>
              <a:ext uri="{FF2B5EF4-FFF2-40B4-BE49-F238E27FC236}">
                <a16:creationId xmlns:a16="http://schemas.microsoft.com/office/drawing/2014/main" id="{6B32FE15-2378-BF84-9355-EFC082034E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D1756A-E8DE-D022-F8B8-EFA1F2BA1B84}"/>
              </a:ext>
            </a:extLst>
          </p:cNvPr>
          <p:cNvSpPr>
            <a:spLocks noGrp="1"/>
          </p:cNvSpPr>
          <p:nvPr>
            <p:ph type="sldNum" sz="quarter" idx="12"/>
          </p:nvPr>
        </p:nvSpPr>
        <p:spPr/>
        <p:txBody>
          <a:bodyPr/>
          <a:lstStyle/>
          <a:p>
            <a:fld id="{3742A7D8-FC75-0E42-9967-D7D42A5F5389}" type="slidenum">
              <a:rPr lang="en-US" smtClean="0"/>
              <a:t>‹#›</a:t>
            </a:fld>
            <a:endParaRPr lang="en-US"/>
          </a:p>
        </p:txBody>
      </p:sp>
    </p:spTree>
    <p:extLst>
      <p:ext uri="{BB962C8B-B14F-4D97-AF65-F5344CB8AC3E}">
        <p14:creationId xmlns:p14="http://schemas.microsoft.com/office/powerpoint/2010/main" val="1492830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CF5E00-7C69-BD52-C85A-D5B57A2432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18D6EE-5398-9A9C-FBFB-67DB8DF480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2FB790-FA2C-EB31-1C14-41C554C9D73C}"/>
              </a:ext>
            </a:extLst>
          </p:cNvPr>
          <p:cNvSpPr>
            <a:spLocks noGrp="1"/>
          </p:cNvSpPr>
          <p:nvPr>
            <p:ph type="dt" sz="half" idx="10"/>
          </p:nvPr>
        </p:nvSpPr>
        <p:spPr/>
        <p:txBody>
          <a:bodyPr/>
          <a:lstStyle/>
          <a:p>
            <a:fld id="{ED47BFCD-5F60-A24A-A78C-688BE50FC4F3}" type="datetimeFigureOut">
              <a:rPr lang="en-US" smtClean="0"/>
              <a:t>11/13/24</a:t>
            </a:fld>
            <a:endParaRPr lang="en-US"/>
          </a:p>
        </p:txBody>
      </p:sp>
      <p:sp>
        <p:nvSpPr>
          <p:cNvPr id="5" name="Footer Placeholder 4">
            <a:extLst>
              <a:ext uri="{FF2B5EF4-FFF2-40B4-BE49-F238E27FC236}">
                <a16:creationId xmlns:a16="http://schemas.microsoft.com/office/drawing/2014/main" id="{FE80BF6B-F623-9EA6-B545-116F294B2F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8845D1-7447-6CBA-1E08-82D80FE96164}"/>
              </a:ext>
            </a:extLst>
          </p:cNvPr>
          <p:cNvSpPr>
            <a:spLocks noGrp="1"/>
          </p:cNvSpPr>
          <p:nvPr>
            <p:ph type="sldNum" sz="quarter" idx="12"/>
          </p:nvPr>
        </p:nvSpPr>
        <p:spPr/>
        <p:txBody>
          <a:bodyPr/>
          <a:lstStyle/>
          <a:p>
            <a:fld id="{3742A7D8-FC75-0E42-9967-D7D42A5F5389}" type="slidenum">
              <a:rPr lang="en-US" smtClean="0"/>
              <a:t>‹#›</a:t>
            </a:fld>
            <a:endParaRPr lang="en-US"/>
          </a:p>
        </p:txBody>
      </p:sp>
    </p:spTree>
    <p:extLst>
      <p:ext uri="{BB962C8B-B14F-4D97-AF65-F5344CB8AC3E}">
        <p14:creationId xmlns:p14="http://schemas.microsoft.com/office/powerpoint/2010/main" val="2215296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AB8C3-4B4E-CC70-54D9-B1967F455D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D6EE77-2289-0810-9598-835569F7C6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A87512-C560-BB09-9ACA-3A1F621AC59D}"/>
              </a:ext>
            </a:extLst>
          </p:cNvPr>
          <p:cNvSpPr>
            <a:spLocks noGrp="1"/>
          </p:cNvSpPr>
          <p:nvPr>
            <p:ph type="dt" sz="half" idx="10"/>
          </p:nvPr>
        </p:nvSpPr>
        <p:spPr/>
        <p:txBody>
          <a:bodyPr/>
          <a:lstStyle/>
          <a:p>
            <a:fld id="{ED47BFCD-5F60-A24A-A78C-688BE50FC4F3}" type="datetimeFigureOut">
              <a:rPr lang="en-US" smtClean="0"/>
              <a:t>11/13/24</a:t>
            </a:fld>
            <a:endParaRPr lang="en-US"/>
          </a:p>
        </p:txBody>
      </p:sp>
      <p:sp>
        <p:nvSpPr>
          <p:cNvPr id="5" name="Footer Placeholder 4">
            <a:extLst>
              <a:ext uri="{FF2B5EF4-FFF2-40B4-BE49-F238E27FC236}">
                <a16:creationId xmlns:a16="http://schemas.microsoft.com/office/drawing/2014/main" id="{C84E1E04-FF08-83AB-E3D0-A3942B900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D66D4-B032-55CC-3E2F-A1E68160D763}"/>
              </a:ext>
            </a:extLst>
          </p:cNvPr>
          <p:cNvSpPr>
            <a:spLocks noGrp="1"/>
          </p:cNvSpPr>
          <p:nvPr>
            <p:ph type="sldNum" sz="quarter" idx="12"/>
          </p:nvPr>
        </p:nvSpPr>
        <p:spPr/>
        <p:txBody>
          <a:bodyPr/>
          <a:lstStyle/>
          <a:p>
            <a:fld id="{3742A7D8-FC75-0E42-9967-D7D42A5F5389}" type="slidenum">
              <a:rPr lang="en-US" smtClean="0"/>
              <a:t>‹#›</a:t>
            </a:fld>
            <a:endParaRPr lang="en-US"/>
          </a:p>
        </p:txBody>
      </p:sp>
    </p:spTree>
    <p:extLst>
      <p:ext uri="{BB962C8B-B14F-4D97-AF65-F5344CB8AC3E}">
        <p14:creationId xmlns:p14="http://schemas.microsoft.com/office/powerpoint/2010/main" val="2826116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84D66-C407-B0A3-DD45-B6D0CE0CAF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26B41F-0695-1E07-417A-9425735169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7043C2-D66C-DCF1-0CFC-41944B844EF4}"/>
              </a:ext>
            </a:extLst>
          </p:cNvPr>
          <p:cNvSpPr>
            <a:spLocks noGrp="1"/>
          </p:cNvSpPr>
          <p:nvPr>
            <p:ph type="dt" sz="half" idx="10"/>
          </p:nvPr>
        </p:nvSpPr>
        <p:spPr/>
        <p:txBody>
          <a:bodyPr/>
          <a:lstStyle/>
          <a:p>
            <a:fld id="{ED47BFCD-5F60-A24A-A78C-688BE50FC4F3}" type="datetimeFigureOut">
              <a:rPr lang="en-US" smtClean="0"/>
              <a:t>11/13/24</a:t>
            </a:fld>
            <a:endParaRPr lang="en-US"/>
          </a:p>
        </p:txBody>
      </p:sp>
      <p:sp>
        <p:nvSpPr>
          <p:cNvPr id="5" name="Footer Placeholder 4">
            <a:extLst>
              <a:ext uri="{FF2B5EF4-FFF2-40B4-BE49-F238E27FC236}">
                <a16:creationId xmlns:a16="http://schemas.microsoft.com/office/drawing/2014/main" id="{DF42FABF-A339-30E4-CE59-D8B0D4A76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C3449-1AA4-7C61-A842-8DF665A1AE3E}"/>
              </a:ext>
            </a:extLst>
          </p:cNvPr>
          <p:cNvSpPr>
            <a:spLocks noGrp="1"/>
          </p:cNvSpPr>
          <p:nvPr>
            <p:ph type="sldNum" sz="quarter" idx="12"/>
          </p:nvPr>
        </p:nvSpPr>
        <p:spPr/>
        <p:txBody>
          <a:bodyPr/>
          <a:lstStyle/>
          <a:p>
            <a:fld id="{3742A7D8-FC75-0E42-9967-D7D42A5F5389}" type="slidenum">
              <a:rPr lang="en-US" smtClean="0"/>
              <a:t>‹#›</a:t>
            </a:fld>
            <a:endParaRPr lang="en-US"/>
          </a:p>
        </p:txBody>
      </p:sp>
    </p:spTree>
    <p:extLst>
      <p:ext uri="{BB962C8B-B14F-4D97-AF65-F5344CB8AC3E}">
        <p14:creationId xmlns:p14="http://schemas.microsoft.com/office/powerpoint/2010/main" val="944551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EDA3-B0A5-88AB-7F20-7D668B5B2B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9B60D3-EF55-121A-1541-05663FF8FA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83AEDC-D75D-47F3-90AC-70F30E3133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009388-D443-8331-038E-499297972301}"/>
              </a:ext>
            </a:extLst>
          </p:cNvPr>
          <p:cNvSpPr>
            <a:spLocks noGrp="1"/>
          </p:cNvSpPr>
          <p:nvPr>
            <p:ph type="dt" sz="half" idx="10"/>
          </p:nvPr>
        </p:nvSpPr>
        <p:spPr/>
        <p:txBody>
          <a:bodyPr/>
          <a:lstStyle/>
          <a:p>
            <a:fld id="{ED47BFCD-5F60-A24A-A78C-688BE50FC4F3}" type="datetimeFigureOut">
              <a:rPr lang="en-US" smtClean="0"/>
              <a:t>11/13/24</a:t>
            </a:fld>
            <a:endParaRPr lang="en-US"/>
          </a:p>
        </p:txBody>
      </p:sp>
      <p:sp>
        <p:nvSpPr>
          <p:cNvPr id="6" name="Footer Placeholder 5">
            <a:extLst>
              <a:ext uri="{FF2B5EF4-FFF2-40B4-BE49-F238E27FC236}">
                <a16:creationId xmlns:a16="http://schemas.microsoft.com/office/drawing/2014/main" id="{9C005A9A-CD67-96B0-ACCA-54A934F21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C3770B-DB00-8754-38C9-81A707118A3F}"/>
              </a:ext>
            </a:extLst>
          </p:cNvPr>
          <p:cNvSpPr>
            <a:spLocks noGrp="1"/>
          </p:cNvSpPr>
          <p:nvPr>
            <p:ph type="sldNum" sz="quarter" idx="12"/>
          </p:nvPr>
        </p:nvSpPr>
        <p:spPr/>
        <p:txBody>
          <a:bodyPr/>
          <a:lstStyle/>
          <a:p>
            <a:fld id="{3742A7D8-FC75-0E42-9967-D7D42A5F5389}" type="slidenum">
              <a:rPr lang="en-US" smtClean="0"/>
              <a:t>‹#›</a:t>
            </a:fld>
            <a:endParaRPr lang="en-US"/>
          </a:p>
        </p:txBody>
      </p:sp>
    </p:spTree>
    <p:extLst>
      <p:ext uri="{BB962C8B-B14F-4D97-AF65-F5344CB8AC3E}">
        <p14:creationId xmlns:p14="http://schemas.microsoft.com/office/powerpoint/2010/main" val="106949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9134C-8792-3904-0872-A808BE2D81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FE3059-7BE0-7A9A-399F-08568DA038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AF1E78-A198-F2F9-EF85-BF97514DB7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3C20-15FC-EEBB-69A7-8F26C7ED24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5A9B3-2DCD-3947-093D-4F9AC561B6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040FA5-E954-E7FD-69DF-4ED6E171D9AB}"/>
              </a:ext>
            </a:extLst>
          </p:cNvPr>
          <p:cNvSpPr>
            <a:spLocks noGrp="1"/>
          </p:cNvSpPr>
          <p:nvPr>
            <p:ph type="dt" sz="half" idx="10"/>
          </p:nvPr>
        </p:nvSpPr>
        <p:spPr/>
        <p:txBody>
          <a:bodyPr/>
          <a:lstStyle/>
          <a:p>
            <a:fld id="{ED47BFCD-5F60-A24A-A78C-688BE50FC4F3}" type="datetimeFigureOut">
              <a:rPr lang="en-US" smtClean="0"/>
              <a:t>11/13/24</a:t>
            </a:fld>
            <a:endParaRPr lang="en-US"/>
          </a:p>
        </p:txBody>
      </p:sp>
      <p:sp>
        <p:nvSpPr>
          <p:cNvPr id="8" name="Footer Placeholder 7">
            <a:extLst>
              <a:ext uri="{FF2B5EF4-FFF2-40B4-BE49-F238E27FC236}">
                <a16:creationId xmlns:a16="http://schemas.microsoft.com/office/drawing/2014/main" id="{EFBB1E4C-C230-7962-5F84-5F30BC2792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7EBAC7-9BF0-EC83-FD8A-87A723AEA424}"/>
              </a:ext>
            </a:extLst>
          </p:cNvPr>
          <p:cNvSpPr>
            <a:spLocks noGrp="1"/>
          </p:cNvSpPr>
          <p:nvPr>
            <p:ph type="sldNum" sz="quarter" idx="12"/>
          </p:nvPr>
        </p:nvSpPr>
        <p:spPr/>
        <p:txBody>
          <a:bodyPr/>
          <a:lstStyle/>
          <a:p>
            <a:fld id="{3742A7D8-FC75-0E42-9967-D7D42A5F5389}" type="slidenum">
              <a:rPr lang="en-US" smtClean="0"/>
              <a:t>‹#›</a:t>
            </a:fld>
            <a:endParaRPr lang="en-US"/>
          </a:p>
        </p:txBody>
      </p:sp>
    </p:spTree>
    <p:extLst>
      <p:ext uri="{BB962C8B-B14F-4D97-AF65-F5344CB8AC3E}">
        <p14:creationId xmlns:p14="http://schemas.microsoft.com/office/powerpoint/2010/main" val="4138178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4CDF-ECC1-3D20-6F18-471C6B093A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0B80A4-7959-DEE6-6CC2-E381C931C0E8}"/>
              </a:ext>
            </a:extLst>
          </p:cNvPr>
          <p:cNvSpPr>
            <a:spLocks noGrp="1"/>
          </p:cNvSpPr>
          <p:nvPr>
            <p:ph type="dt" sz="half" idx="10"/>
          </p:nvPr>
        </p:nvSpPr>
        <p:spPr/>
        <p:txBody>
          <a:bodyPr/>
          <a:lstStyle/>
          <a:p>
            <a:fld id="{ED47BFCD-5F60-A24A-A78C-688BE50FC4F3}" type="datetimeFigureOut">
              <a:rPr lang="en-US" smtClean="0"/>
              <a:t>11/13/24</a:t>
            </a:fld>
            <a:endParaRPr lang="en-US"/>
          </a:p>
        </p:txBody>
      </p:sp>
      <p:sp>
        <p:nvSpPr>
          <p:cNvPr id="4" name="Footer Placeholder 3">
            <a:extLst>
              <a:ext uri="{FF2B5EF4-FFF2-40B4-BE49-F238E27FC236}">
                <a16:creationId xmlns:a16="http://schemas.microsoft.com/office/drawing/2014/main" id="{53543335-C50C-88C4-D1B3-D49AB49FF0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106D19-216F-DE04-21C6-EA3E2DB01C82}"/>
              </a:ext>
            </a:extLst>
          </p:cNvPr>
          <p:cNvSpPr>
            <a:spLocks noGrp="1"/>
          </p:cNvSpPr>
          <p:nvPr>
            <p:ph type="sldNum" sz="quarter" idx="12"/>
          </p:nvPr>
        </p:nvSpPr>
        <p:spPr/>
        <p:txBody>
          <a:bodyPr/>
          <a:lstStyle/>
          <a:p>
            <a:fld id="{3742A7D8-FC75-0E42-9967-D7D42A5F5389}" type="slidenum">
              <a:rPr lang="en-US" smtClean="0"/>
              <a:t>‹#›</a:t>
            </a:fld>
            <a:endParaRPr lang="en-US"/>
          </a:p>
        </p:txBody>
      </p:sp>
    </p:spTree>
    <p:extLst>
      <p:ext uri="{BB962C8B-B14F-4D97-AF65-F5344CB8AC3E}">
        <p14:creationId xmlns:p14="http://schemas.microsoft.com/office/powerpoint/2010/main" val="440013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02287-6E16-659C-AE69-E35A52190569}"/>
              </a:ext>
            </a:extLst>
          </p:cNvPr>
          <p:cNvSpPr>
            <a:spLocks noGrp="1"/>
          </p:cNvSpPr>
          <p:nvPr>
            <p:ph type="dt" sz="half" idx="10"/>
          </p:nvPr>
        </p:nvSpPr>
        <p:spPr/>
        <p:txBody>
          <a:bodyPr/>
          <a:lstStyle/>
          <a:p>
            <a:fld id="{ED47BFCD-5F60-A24A-A78C-688BE50FC4F3}" type="datetimeFigureOut">
              <a:rPr lang="en-US" smtClean="0"/>
              <a:t>11/13/24</a:t>
            </a:fld>
            <a:endParaRPr lang="en-US"/>
          </a:p>
        </p:txBody>
      </p:sp>
      <p:sp>
        <p:nvSpPr>
          <p:cNvPr id="3" name="Footer Placeholder 2">
            <a:extLst>
              <a:ext uri="{FF2B5EF4-FFF2-40B4-BE49-F238E27FC236}">
                <a16:creationId xmlns:a16="http://schemas.microsoft.com/office/drawing/2014/main" id="{4C9A3C75-845F-BB63-A908-8E95C299A9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00E7E4-0A2F-B5EC-55D0-729227CC2052}"/>
              </a:ext>
            </a:extLst>
          </p:cNvPr>
          <p:cNvSpPr>
            <a:spLocks noGrp="1"/>
          </p:cNvSpPr>
          <p:nvPr>
            <p:ph type="sldNum" sz="quarter" idx="12"/>
          </p:nvPr>
        </p:nvSpPr>
        <p:spPr/>
        <p:txBody>
          <a:bodyPr/>
          <a:lstStyle/>
          <a:p>
            <a:fld id="{3742A7D8-FC75-0E42-9967-D7D42A5F5389}" type="slidenum">
              <a:rPr lang="en-US" smtClean="0"/>
              <a:t>‹#›</a:t>
            </a:fld>
            <a:endParaRPr lang="en-US"/>
          </a:p>
        </p:txBody>
      </p:sp>
    </p:spTree>
    <p:extLst>
      <p:ext uri="{BB962C8B-B14F-4D97-AF65-F5344CB8AC3E}">
        <p14:creationId xmlns:p14="http://schemas.microsoft.com/office/powerpoint/2010/main" val="717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2587-F0FA-DE1E-452B-0C3B2E16F7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51C35A-D1DE-C019-6DA7-AA85DB6007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301702-1C76-F33C-DCA7-63F131ACF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D28FCC-EAB7-6F8D-C174-BEF2C294C830}"/>
              </a:ext>
            </a:extLst>
          </p:cNvPr>
          <p:cNvSpPr>
            <a:spLocks noGrp="1"/>
          </p:cNvSpPr>
          <p:nvPr>
            <p:ph type="dt" sz="half" idx="10"/>
          </p:nvPr>
        </p:nvSpPr>
        <p:spPr/>
        <p:txBody>
          <a:bodyPr/>
          <a:lstStyle/>
          <a:p>
            <a:fld id="{ED47BFCD-5F60-A24A-A78C-688BE50FC4F3}" type="datetimeFigureOut">
              <a:rPr lang="en-US" smtClean="0"/>
              <a:t>11/13/24</a:t>
            </a:fld>
            <a:endParaRPr lang="en-US"/>
          </a:p>
        </p:txBody>
      </p:sp>
      <p:sp>
        <p:nvSpPr>
          <p:cNvPr id="6" name="Footer Placeholder 5">
            <a:extLst>
              <a:ext uri="{FF2B5EF4-FFF2-40B4-BE49-F238E27FC236}">
                <a16:creationId xmlns:a16="http://schemas.microsoft.com/office/drawing/2014/main" id="{29BC2FC0-D3CC-1561-6497-FCEEA1E8FD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C735C-9563-D258-C1AD-3ABCA34081D7}"/>
              </a:ext>
            </a:extLst>
          </p:cNvPr>
          <p:cNvSpPr>
            <a:spLocks noGrp="1"/>
          </p:cNvSpPr>
          <p:nvPr>
            <p:ph type="sldNum" sz="quarter" idx="12"/>
          </p:nvPr>
        </p:nvSpPr>
        <p:spPr/>
        <p:txBody>
          <a:bodyPr/>
          <a:lstStyle/>
          <a:p>
            <a:fld id="{3742A7D8-FC75-0E42-9967-D7D42A5F5389}" type="slidenum">
              <a:rPr lang="en-US" smtClean="0"/>
              <a:t>‹#›</a:t>
            </a:fld>
            <a:endParaRPr lang="en-US"/>
          </a:p>
        </p:txBody>
      </p:sp>
    </p:spTree>
    <p:extLst>
      <p:ext uri="{BB962C8B-B14F-4D97-AF65-F5344CB8AC3E}">
        <p14:creationId xmlns:p14="http://schemas.microsoft.com/office/powerpoint/2010/main" val="2902606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47594-BAC5-0489-FF67-F816E5B620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C97D0B-1515-38B7-F4CE-60719A4AF0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62E97B-1135-CD5B-FCDF-92794DD139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9C0497-4831-0A11-B685-9D0633E75591}"/>
              </a:ext>
            </a:extLst>
          </p:cNvPr>
          <p:cNvSpPr>
            <a:spLocks noGrp="1"/>
          </p:cNvSpPr>
          <p:nvPr>
            <p:ph type="dt" sz="half" idx="10"/>
          </p:nvPr>
        </p:nvSpPr>
        <p:spPr/>
        <p:txBody>
          <a:bodyPr/>
          <a:lstStyle/>
          <a:p>
            <a:fld id="{ED47BFCD-5F60-A24A-A78C-688BE50FC4F3}" type="datetimeFigureOut">
              <a:rPr lang="en-US" smtClean="0"/>
              <a:t>11/13/24</a:t>
            </a:fld>
            <a:endParaRPr lang="en-US"/>
          </a:p>
        </p:txBody>
      </p:sp>
      <p:sp>
        <p:nvSpPr>
          <p:cNvPr id="6" name="Footer Placeholder 5">
            <a:extLst>
              <a:ext uri="{FF2B5EF4-FFF2-40B4-BE49-F238E27FC236}">
                <a16:creationId xmlns:a16="http://schemas.microsoft.com/office/drawing/2014/main" id="{57184B95-3A92-4040-F458-C042D043C9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CF146A-7061-144C-3DAF-04D6E88DE636}"/>
              </a:ext>
            </a:extLst>
          </p:cNvPr>
          <p:cNvSpPr>
            <a:spLocks noGrp="1"/>
          </p:cNvSpPr>
          <p:nvPr>
            <p:ph type="sldNum" sz="quarter" idx="12"/>
          </p:nvPr>
        </p:nvSpPr>
        <p:spPr/>
        <p:txBody>
          <a:bodyPr/>
          <a:lstStyle/>
          <a:p>
            <a:fld id="{3742A7D8-FC75-0E42-9967-D7D42A5F5389}" type="slidenum">
              <a:rPr lang="en-US" smtClean="0"/>
              <a:t>‹#›</a:t>
            </a:fld>
            <a:endParaRPr lang="en-US"/>
          </a:p>
        </p:txBody>
      </p:sp>
    </p:spTree>
    <p:extLst>
      <p:ext uri="{BB962C8B-B14F-4D97-AF65-F5344CB8AC3E}">
        <p14:creationId xmlns:p14="http://schemas.microsoft.com/office/powerpoint/2010/main" val="2584588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273947-0D51-1443-14FD-17AFD8852D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35692B-5972-E6A7-1065-9C8A29765D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AD525-DD4E-F085-EAC3-3218B3970B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47BFCD-5F60-A24A-A78C-688BE50FC4F3}" type="datetimeFigureOut">
              <a:rPr lang="en-US" smtClean="0"/>
              <a:t>11/13/24</a:t>
            </a:fld>
            <a:endParaRPr lang="en-US"/>
          </a:p>
        </p:txBody>
      </p:sp>
      <p:sp>
        <p:nvSpPr>
          <p:cNvPr id="5" name="Footer Placeholder 4">
            <a:extLst>
              <a:ext uri="{FF2B5EF4-FFF2-40B4-BE49-F238E27FC236}">
                <a16:creationId xmlns:a16="http://schemas.microsoft.com/office/drawing/2014/main" id="{691626D2-2DD1-8643-BDEE-ACFC552E1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A66AED5-B787-C003-57E3-42499D790A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42A7D8-FC75-0E42-9967-D7D42A5F5389}" type="slidenum">
              <a:rPr lang="en-US" smtClean="0"/>
              <a:t>‹#›</a:t>
            </a:fld>
            <a:endParaRPr lang="en-US"/>
          </a:p>
        </p:txBody>
      </p:sp>
    </p:spTree>
    <p:extLst>
      <p:ext uri="{BB962C8B-B14F-4D97-AF65-F5344CB8AC3E}">
        <p14:creationId xmlns:p14="http://schemas.microsoft.com/office/powerpoint/2010/main" val="2146285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B0EF5-7F7D-747D-E956-9679A01F555A}"/>
              </a:ext>
            </a:extLst>
          </p:cNvPr>
          <p:cNvSpPr>
            <a:spLocks noGrp="1"/>
          </p:cNvSpPr>
          <p:nvPr>
            <p:ph type="ctrTitle"/>
          </p:nvPr>
        </p:nvSpPr>
        <p:spPr/>
        <p:txBody>
          <a:bodyPr/>
          <a:lstStyle/>
          <a:p>
            <a:r>
              <a:rPr lang="en-US" dirty="0"/>
              <a:t>AWS AI </a:t>
            </a:r>
            <a:r>
              <a:rPr lang="en-US" dirty="0" err="1"/>
              <a:t>Particioner</a:t>
            </a:r>
            <a:endParaRPr lang="en-US" dirty="0"/>
          </a:p>
        </p:txBody>
      </p:sp>
      <p:sp>
        <p:nvSpPr>
          <p:cNvPr id="3" name="Subtitle 2">
            <a:extLst>
              <a:ext uri="{FF2B5EF4-FFF2-40B4-BE49-F238E27FC236}">
                <a16:creationId xmlns:a16="http://schemas.microsoft.com/office/drawing/2014/main" id="{AD29968B-886A-3F3B-DA3C-44EBA170C8E6}"/>
              </a:ext>
            </a:extLst>
          </p:cNvPr>
          <p:cNvSpPr>
            <a:spLocks noGrp="1"/>
          </p:cNvSpPr>
          <p:nvPr>
            <p:ph type="subTitle" idx="1"/>
          </p:nvPr>
        </p:nvSpPr>
        <p:spPr/>
        <p:txBody>
          <a:bodyPr/>
          <a:lstStyle/>
          <a:p>
            <a:r>
              <a:rPr lang="en-US" dirty="0"/>
              <a:t>Nov 2024</a:t>
            </a:r>
          </a:p>
        </p:txBody>
      </p:sp>
    </p:spTree>
    <p:extLst>
      <p:ext uri="{BB962C8B-B14F-4D97-AF65-F5344CB8AC3E}">
        <p14:creationId xmlns:p14="http://schemas.microsoft.com/office/powerpoint/2010/main" val="351131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308B7-9B74-5580-F5D3-2ECD453DAF8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A56CD99-91AA-E1CB-0D92-99AE51404E44}"/>
              </a:ext>
            </a:extLst>
          </p:cNvPr>
          <p:cNvPicPr>
            <a:picLocks noChangeAspect="1"/>
          </p:cNvPicPr>
          <p:nvPr/>
        </p:nvPicPr>
        <p:blipFill>
          <a:blip r:embed="rId2"/>
          <a:stretch>
            <a:fillRect/>
          </a:stretch>
        </p:blipFill>
        <p:spPr>
          <a:xfrm>
            <a:off x="661511" y="1436871"/>
            <a:ext cx="10868977" cy="3984258"/>
          </a:xfrm>
          <a:prstGeom prst="rect">
            <a:avLst/>
          </a:prstGeom>
        </p:spPr>
      </p:pic>
      <p:sp>
        <p:nvSpPr>
          <p:cNvPr id="5" name="Rectangle 4">
            <a:extLst>
              <a:ext uri="{FF2B5EF4-FFF2-40B4-BE49-F238E27FC236}">
                <a16:creationId xmlns:a16="http://schemas.microsoft.com/office/drawing/2014/main" id="{222C9B6D-20BF-F44D-2700-A513E15F36F0}"/>
              </a:ext>
            </a:extLst>
          </p:cNvPr>
          <p:cNvSpPr/>
          <p:nvPr/>
        </p:nvSpPr>
        <p:spPr>
          <a:xfrm>
            <a:off x="778412" y="3386960"/>
            <a:ext cx="8491711"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44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8CD7E-00B0-053C-D825-2196F537AA1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A2BABC8-C1B5-0803-F347-549C2E1E187C}"/>
              </a:ext>
            </a:extLst>
          </p:cNvPr>
          <p:cNvPicPr>
            <a:picLocks noChangeAspect="1"/>
          </p:cNvPicPr>
          <p:nvPr/>
        </p:nvPicPr>
        <p:blipFill>
          <a:blip r:embed="rId2"/>
          <a:stretch>
            <a:fillRect/>
          </a:stretch>
        </p:blipFill>
        <p:spPr>
          <a:xfrm>
            <a:off x="831954" y="1644034"/>
            <a:ext cx="10528091" cy="3569931"/>
          </a:xfrm>
          <a:prstGeom prst="rect">
            <a:avLst/>
          </a:prstGeom>
        </p:spPr>
      </p:pic>
      <p:sp>
        <p:nvSpPr>
          <p:cNvPr id="5" name="Rectangle 4">
            <a:extLst>
              <a:ext uri="{FF2B5EF4-FFF2-40B4-BE49-F238E27FC236}">
                <a16:creationId xmlns:a16="http://schemas.microsoft.com/office/drawing/2014/main" id="{B448EDA8-608C-0F1C-C408-9BEC7B5C91F4}"/>
              </a:ext>
            </a:extLst>
          </p:cNvPr>
          <p:cNvSpPr/>
          <p:nvPr/>
        </p:nvSpPr>
        <p:spPr>
          <a:xfrm>
            <a:off x="831954" y="310317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01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7F51F-E802-50FD-C533-1F477642FF1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98D7E5C-71DF-4D5B-5ED8-0261536CD318}"/>
              </a:ext>
            </a:extLst>
          </p:cNvPr>
          <p:cNvPicPr>
            <a:picLocks noChangeAspect="1"/>
          </p:cNvPicPr>
          <p:nvPr/>
        </p:nvPicPr>
        <p:blipFill>
          <a:blip r:embed="rId2"/>
          <a:stretch>
            <a:fillRect/>
          </a:stretch>
        </p:blipFill>
        <p:spPr>
          <a:xfrm>
            <a:off x="597667" y="1726291"/>
            <a:ext cx="10996666" cy="3405418"/>
          </a:xfrm>
          <a:prstGeom prst="rect">
            <a:avLst/>
          </a:prstGeom>
        </p:spPr>
      </p:pic>
      <p:sp>
        <p:nvSpPr>
          <p:cNvPr id="5" name="Rectangle 4">
            <a:extLst>
              <a:ext uri="{FF2B5EF4-FFF2-40B4-BE49-F238E27FC236}">
                <a16:creationId xmlns:a16="http://schemas.microsoft.com/office/drawing/2014/main" id="{26688D8D-BF24-DBF7-4BE7-183FD9984EEC}"/>
              </a:ext>
            </a:extLst>
          </p:cNvPr>
          <p:cNvSpPr/>
          <p:nvPr/>
        </p:nvSpPr>
        <p:spPr>
          <a:xfrm>
            <a:off x="757394" y="311368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28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82282-BE9A-D23D-E414-9981CE12749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4FB2891-6DE0-7ADE-27EF-CC9372AD9834}"/>
              </a:ext>
            </a:extLst>
          </p:cNvPr>
          <p:cNvPicPr>
            <a:picLocks noChangeAspect="1"/>
          </p:cNvPicPr>
          <p:nvPr/>
        </p:nvPicPr>
        <p:blipFill>
          <a:blip r:embed="rId2"/>
          <a:stretch>
            <a:fillRect/>
          </a:stretch>
        </p:blipFill>
        <p:spPr>
          <a:xfrm>
            <a:off x="684486" y="1551536"/>
            <a:ext cx="10823027" cy="3754928"/>
          </a:xfrm>
          <a:prstGeom prst="rect">
            <a:avLst/>
          </a:prstGeom>
        </p:spPr>
      </p:pic>
      <p:sp>
        <p:nvSpPr>
          <p:cNvPr id="5" name="Rectangle 4">
            <a:extLst>
              <a:ext uri="{FF2B5EF4-FFF2-40B4-BE49-F238E27FC236}">
                <a16:creationId xmlns:a16="http://schemas.microsoft.com/office/drawing/2014/main" id="{DBAF10A3-D999-34B1-1D25-4F8E58492219}"/>
              </a:ext>
            </a:extLst>
          </p:cNvPr>
          <p:cNvSpPr/>
          <p:nvPr/>
        </p:nvSpPr>
        <p:spPr>
          <a:xfrm>
            <a:off x="684486" y="3082159"/>
            <a:ext cx="6683932"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47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87AD0-ACB2-1306-F2D5-532C10BA310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C5BDF63-9B30-B64D-3C96-ABA49BCBF987}"/>
              </a:ext>
            </a:extLst>
          </p:cNvPr>
          <p:cNvPicPr>
            <a:picLocks noChangeAspect="1"/>
          </p:cNvPicPr>
          <p:nvPr/>
        </p:nvPicPr>
        <p:blipFill>
          <a:blip r:embed="rId2"/>
          <a:stretch>
            <a:fillRect/>
          </a:stretch>
        </p:blipFill>
        <p:spPr>
          <a:xfrm>
            <a:off x="577757" y="1581054"/>
            <a:ext cx="11036486" cy="3695891"/>
          </a:xfrm>
          <a:prstGeom prst="rect">
            <a:avLst/>
          </a:prstGeom>
        </p:spPr>
      </p:pic>
      <p:sp>
        <p:nvSpPr>
          <p:cNvPr id="5" name="Rectangle 4">
            <a:extLst>
              <a:ext uri="{FF2B5EF4-FFF2-40B4-BE49-F238E27FC236}">
                <a16:creationId xmlns:a16="http://schemas.microsoft.com/office/drawing/2014/main" id="{7DF9D017-4CC6-0DBA-E2BC-1C9379671465}"/>
              </a:ext>
            </a:extLst>
          </p:cNvPr>
          <p:cNvSpPr/>
          <p:nvPr/>
        </p:nvSpPr>
        <p:spPr>
          <a:xfrm>
            <a:off x="673309" y="325557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38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B1FBB-E2A7-1D59-C324-D257FCD0269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AAA6B08-E0AE-34C5-30FD-3A1BE9161121}"/>
              </a:ext>
            </a:extLst>
          </p:cNvPr>
          <p:cNvPicPr>
            <a:picLocks noChangeAspect="1"/>
          </p:cNvPicPr>
          <p:nvPr/>
        </p:nvPicPr>
        <p:blipFill>
          <a:blip r:embed="rId2"/>
          <a:stretch>
            <a:fillRect/>
          </a:stretch>
        </p:blipFill>
        <p:spPr>
          <a:xfrm>
            <a:off x="652955" y="1673857"/>
            <a:ext cx="10886089" cy="3738864"/>
          </a:xfrm>
          <a:prstGeom prst="rect">
            <a:avLst/>
          </a:prstGeom>
        </p:spPr>
      </p:pic>
      <p:sp>
        <p:nvSpPr>
          <p:cNvPr id="5" name="Rectangle 4">
            <a:extLst>
              <a:ext uri="{FF2B5EF4-FFF2-40B4-BE49-F238E27FC236}">
                <a16:creationId xmlns:a16="http://schemas.microsoft.com/office/drawing/2014/main" id="{F1BCF86F-64CD-FEA3-5E84-61BCDC34D0C8}"/>
              </a:ext>
            </a:extLst>
          </p:cNvPr>
          <p:cNvSpPr/>
          <p:nvPr/>
        </p:nvSpPr>
        <p:spPr>
          <a:xfrm>
            <a:off x="757392" y="4056994"/>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78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08B29-2610-018E-FA17-0A0C49A24B9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6641A34-A092-DA96-0AEF-B1C8E2754A20}"/>
              </a:ext>
            </a:extLst>
          </p:cNvPr>
          <p:cNvPicPr>
            <a:picLocks noChangeAspect="1"/>
          </p:cNvPicPr>
          <p:nvPr/>
        </p:nvPicPr>
        <p:blipFill>
          <a:blip r:embed="rId2"/>
          <a:stretch>
            <a:fillRect/>
          </a:stretch>
        </p:blipFill>
        <p:spPr>
          <a:xfrm>
            <a:off x="1210003" y="1721293"/>
            <a:ext cx="9771993" cy="3686232"/>
          </a:xfrm>
          <a:prstGeom prst="rect">
            <a:avLst/>
          </a:prstGeom>
        </p:spPr>
      </p:pic>
      <p:sp>
        <p:nvSpPr>
          <p:cNvPr id="5" name="Rectangle 4">
            <a:extLst>
              <a:ext uri="{FF2B5EF4-FFF2-40B4-BE49-F238E27FC236}">
                <a16:creationId xmlns:a16="http://schemas.microsoft.com/office/drawing/2014/main" id="{B3DD58BB-A51D-C7F8-667B-388090E11268}"/>
              </a:ext>
            </a:extLst>
          </p:cNvPr>
          <p:cNvSpPr/>
          <p:nvPr/>
        </p:nvSpPr>
        <p:spPr>
          <a:xfrm>
            <a:off x="1210003" y="3815256"/>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0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020E6-5DA2-AEFB-360C-2B5C7BFEBBC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0CB1FF2-C7FA-C1BA-F033-CC782404870C}"/>
              </a:ext>
            </a:extLst>
          </p:cNvPr>
          <p:cNvPicPr>
            <a:picLocks noChangeAspect="1"/>
          </p:cNvPicPr>
          <p:nvPr/>
        </p:nvPicPr>
        <p:blipFill>
          <a:blip r:embed="rId2"/>
          <a:stretch>
            <a:fillRect/>
          </a:stretch>
        </p:blipFill>
        <p:spPr>
          <a:xfrm>
            <a:off x="505810" y="1520282"/>
            <a:ext cx="11180379" cy="3817435"/>
          </a:xfrm>
          <a:prstGeom prst="rect">
            <a:avLst/>
          </a:prstGeom>
        </p:spPr>
      </p:pic>
      <p:sp>
        <p:nvSpPr>
          <p:cNvPr id="5" name="Rectangle 4">
            <a:extLst>
              <a:ext uri="{FF2B5EF4-FFF2-40B4-BE49-F238E27FC236}">
                <a16:creationId xmlns:a16="http://schemas.microsoft.com/office/drawing/2014/main" id="{2829E7C9-A60F-3B36-305E-FCB6117C4927}"/>
              </a:ext>
            </a:extLst>
          </p:cNvPr>
          <p:cNvSpPr/>
          <p:nvPr/>
        </p:nvSpPr>
        <p:spPr>
          <a:xfrm>
            <a:off x="505810" y="3605050"/>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51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DB38A-68AF-ABD9-66F4-7A242CCEC9C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E8535FF-1A42-3440-B56E-73744919793C}"/>
              </a:ext>
            </a:extLst>
          </p:cNvPr>
          <p:cNvPicPr>
            <a:picLocks noChangeAspect="1"/>
          </p:cNvPicPr>
          <p:nvPr/>
        </p:nvPicPr>
        <p:blipFill>
          <a:blip r:embed="rId2"/>
          <a:stretch>
            <a:fillRect/>
          </a:stretch>
        </p:blipFill>
        <p:spPr>
          <a:xfrm>
            <a:off x="621424" y="1649270"/>
            <a:ext cx="10949152" cy="3770569"/>
          </a:xfrm>
          <a:prstGeom prst="rect">
            <a:avLst/>
          </a:prstGeom>
        </p:spPr>
      </p:pic>
      <p:sp>
        <p:nvSpPr>
          <p:cNvPr id="5" name="Rectangle 4">
            <a:extLst>
              <a:ext uri="{FF2B5EF4-FFF2-40B4-BE49-F238E27FC236}">
                <a16:creationId xmlns:a16="http://schemas.microsoft.com/office/drawing/2014/main" id="{1F9C4BFC-215B-6873-68A4-9F7A12598471}"/>
              </a:ext>
            </a:extLst>
          </p:cNvPr>
          <p:cNvSpPr/>
          <p:nvPr/>
        </p:nvSpPr>
        <p:spPr>
          <a:xfrm>
            <a:off x="621424" y="3720663"/>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913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8D930-D7BE-D680-6224-5B377479FAE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A76F7E3-E9D8-6A18-C77B-119FF27FEF60}"/>
              </a:ext>
            </a:extLst>
          </p:cNvPr>
          <p:cNvPicPr>
            <a:picLocks noChangeAspect="1"/>
          </p:cNvPicPr>
          <p:nvPr/>
        </p:nvPicPr>
        <p:blipFill>
          <a:blip r:embed="rId2"/>
          <a:stretch>
            <a:fillRect/>
          </a:stretch>
        </p:blipFill>
        <p:spPr>
          <a:xfrm>
            <a:off x="896822" y="1821158"/>
            <a:ext cx="10398355" cy="3486566"/>
          </a:xfrm>
          <a:prstGeom prst="rect">
            <a:avLst/>
          </a:prstGeom>
        </p:spPr>
      </p:pic>
      <p:sp>
        <p:nvSpPr>
          <p:cNvPr id="5" name="Rectangle 4">
            <a:extLst>
              <a:ext uri="{FF2B5EF4-FFF2-40B4-BE49-F238E27FC236}">
                <a16:creationId xmlns:a16="http://schemas.microsoft.com/office/drawing/2014/main" id="{A830BDB6-059E-2057-2421-28DFB26DBC13}"/>
              </a:ext>
            </a:extLst>
          </p:cNvPr>
          <p:cNvSpPr/>
          <p:nvPr/>
        </p:nvSpPr>
        <p:spPr>
          <a:xfrm>
            <a:off x="896822" y="3217600"/>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48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C3C0805-FA5E-FEBC-7194-96AF719CA18D}"/>
              </a:ext>
            </a:extLst>
          </p:cNvPr>
          <p:cNvGrpSpPr/>
          <p:nvPr/>
        </p:nvGrpSpPr>
        <p:grpSpPr>
          <a:xfrm>
            <a:off x="959068" y="1819695"/>
            <a:ext cx="10181249" cy="3424967"/>
            <a:chOff x="959068" y="1819695"/>
            <a:chExt cx="10181249" cy="3424967"/>
          </a:xfrm>
        </p:grpSpPr>
        <p:pic>
          <p:nvPicPr>
            <p:cNvPr id="4" name="Picture 3">
              <a:extLst>
                <a:ext uri="{FF2B5EF4-FFF2-40B4-BE49-F238E27FC236}">
                  <a16:creationId xmlns:a16="http://schemas.microsoft.com/office/drawing/2014/main" id="{002A4137-E42E-08C7-58CD-AFD50D7AF492}"/>
                </a:ext>
              </a:extLst>
            </p:cNvPr>
            <p:cNvPicPr>
              <a:picLocks noChangeAspect="1"/>
            </p:cNvPicPr>
            <p:nvPr/>
          </p:nvPicPr>
          <p:blipFill>
            <a:blip r:embed="rId2"/>
            <a:stretch>
              <a:fillRect/>
            </a:stretch>
          </p:blipFill>
          <p:spPr>
            <a:xfrm>
              <a:off x="1051682" y="1819695"/>
              <a:ext cx="10088635" cy="2987083"/>
            </a:xfrm>
            <a:prstGeom prst="rect">
              <a:avLst/>
            </a:prstGeom>
          </p:spPr>
        </p:pic>
        <p:pic>
          <p:nvPicPr>
            <p:cNvPr id="6" name="Picture 5">
              <a:extLst>
                <a:ext uri="{FF2B5EF4-FFF2-40B4-BE49-F238E27FC236}">
                  <a16:creationId xmlns:a16="http://schemas.microsoft.com/office/drawing/2014/main" id="{5F18890A-858C-2032-CFC9-6E6B61F2D2C5}"/>
                </a:ext>
              </a:extLst>
            </p:cNvPr>
            <p:cNvPicPr>
              <a:picLocks noChangeAspect="1"/>
            </p:cNvPicPr>
            <p:nvPr/>
          </p:nvPicPr>
          <p:blipFill>
            <a:blip r:embed="rId3"/>
            <a:stretch>
              <a:fillRect/>
            </a:stretch>
          </p:blipFill>
          <p:spPr>
            <a:xfrm>
              <a:off x="959068" y="4788385"/>
              <a:ext cx="10088635" cy="456277"/>
            </a:xfrm>
            <a:prstGeom prst="rect">
              <a:avLst/>
            </a:prstGeom>
          </p:spPr>
        </p:pic>
      </p:grpSp>
      <p:sp>
        <p:nvSpPr>
          <p:cNvPr id="5" name="Rectangle 4">
            <a:extLst>
              <a:ext uri="{FF2B5EF4-FFF2-40B4-BE49-F238E27FC236}">
                <a16:creationId xmlns:a16="http://schemas.microsoft.com/office/drawing/2014/main" id="{DDF80FA8-FFC5-D3BB-AFAD-1E4901144DB1}"/>
              </a:ext>
            </a:extLst>
          </p:cNvPr>
          <p:cNvSpPr/>
          <p:nvPr/>
        </p:nvSpPr>
        <p:spPr>
          <a:xfrm>
            <a:off x="1051682" y="3720663"/>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512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3AC5-DA8E-81A1-28B3-C59BF9D53B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17327AA-7D1C-EB8B-D651-1B8DEA21FC29}"/>
              </a:ext>
            </a:extLst>
          </p:cNvPr>
          <p:cNvPicPr>
            <a:picLocks noChangeAspect="1"/>
          </p:cNvPicPr>
          <p:nvPr/>
        </p:nvPicPr>
        <p:blipFill>
          <a:blip r:embed="rId2"/>
          <a:stretch>
            <a:fillRect/>
          </a:stretch>
        </p:blipFill>
        <p:spPr>
          <a:xfrm>
            <a:off x="773824" y="1647694"/>
            <a:ext cx="10644352" cy="3725523"/>
          </a:xfrm>
          <a:prstGeom prst="rect">
            <a:avLst/>
          </a:prstGeom>
        </p:spPr>
      </p:pic>
      <p:sp>
        <p:nvSpPr>
          <p:cNvPr id="5" name="Rectangle 4">
            <a:extLst>
              <a:ext uri="{FF2B5EF4-FFF2-40B4-BE49-F238E27FC236}">
                <a16:creationId xmlns:a16="http://schemas.microsoft.com/office/drawing/2014/main" id="{331D0036-DD6C-A017-AF9F-15793E86F6E5}"/>
              </a:ext>
            </a:extLst>
          </p:cNvPr>
          <p:cNvSpPr/>
          <p:nvPr/>
        </p:nvSpPr>
        <p:spPr>
          <a:xfrm>
            <a:off x="773824" y="3337034"/>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9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F5024-F709-D930-8EE1-07C180664DE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A478959-B209-9F08-81C7-41AF4891A00D}"/>
              </a:ext>
            </a:extLst>
          </p:cNvPr>
          <p:cNvPicPr>
            <a:picLocks noChangeAspect="1"/>
          </p:cNvPicPr>
          <p:nvPr/>
        </p:nvPicPr>
        <p:blipFill>
          <a:blip r:embed="rId3"/>
          <a:stretch>
            <a:fillRect/>
          </a:stretch>
        </p:blipFill>
        <p:spPr>
          <a:xfrm>
            <a:off x="984030" y="1734684"/>
            <a:ext cx="10223939" cy="3600279"/>
          </a:xfrm>
          <a:prstGeom prst="rect">
            <a:avLst/>
          </a:prstGeom>
        </p:spPr>
      </p:pic>
      <p:sp>
        <p:nvSpPr>
          <p:cNvPr id="5" name="Rectangle 4">
            <a:extLst>
              <a:ext uri="{FF2B5EF4-FFF2-40B4-BE49-F238E27FC236}">
                <a16:creationId xmlns:a16="http://schemas.microsoft.com/office/drawing/2014/main" id="{2FAA821F-5B93-F5E6-5362-51726D22D349}"/>
              </a:ext>
            </a:extLst>
          </p:cNvPr>
          <p:cNvSpPr/>
          <p:nvPr/>
        </p:nvSpPr>
        <p:spPr>
          <a:xfrm>
            <a:off x="984030" y="3906311"/>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72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E985D-C48B-88D5-7FA5-4FA716FE4EF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8D6ECEC-C125-C8DC-A37F-7B5673F17BEE}"/>
              </a:ext>
            </a:extLst>
          </p:cNvPr>
          <p:cNvPicPr>
            <a:picLocks noChangeAspect="1"/>
          </p:cNvPicPr>
          <p:nvPr/>
        </p:nvPicPr>
        <p:blipFill>
          <a:blip r:embed="rId2"/>
          <a:stretch>
            <a:fillRect/>
          </a:stretch>
        </p:blipFill>
        <p:spPr>
          <a:xfrm>
            <a:off x="1609396" y="1864878"/>
            <a:ext cx="8973207" cy="3490205"/>
          </a:xfrm>
          <a:prstGeom prst="rect">
            <a:avLst/>
          </a:prstGeom>
        </p:spPr>
      </p:pic>
      <p:sp>
        <p:nvSpPr>
          <p:cNvPr id="5" name="Rectangle 4">
            <a:extLst>
              <a:ext uri="{FF2B5EF4-FFF2-40B4-BE49-F238E27FC236}">
                <a16:creationId xmlns:a16="http://schemas.microsoft.com/office/drawing/2014/main" id="{FB26B2B2-00CA-CDEB-0706-0DC0B2720AC6}"/>
              </a:ext>
            </a:extLst>
          </p:cNvPr>
          <p:cNvSpPr/>
          <p:nvPr/>
        </p:nvSpPr>
        <p:spPr>
          <a:xfrm>
            <a:off x="1609396" y="388882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39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D96BC-6926-40EE-9F1A-D93BD9F0C7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4060F35-7612-4A8C-9C11-36891100F9F1}"/>
              </a:ext>
            </a:extLst>
          </p:cNvPr>
          <p:cNvPicPr>
            <a:picLocks noChangeAspect="1"/>
          </p:cNvPicPr>
          <p:nvPr/>
        </p:nvPicPr>
        <p:blipFill>
          <a:blip r:embed="rId2"/>
          <a:stretch>
            <a:fillRect/>
          </a:stretch>
        </p:blipFill>
        <p:spPr>
          <a:xfrm>
            <a:off x="1493783" y="1534329"/>
            <a:ext cx="9204434" cy="3789341"/>
          </a:xfrm>
          <a:prstGeom prst="rect">
            <a:avLst/>
          </a:prstGeom>
        </p:spPr>
      </p:pic>
      <p:sp>
        <p:nvSpPr>
          <p:cNvPr id="5" name="Rectangle 4">
            <a:extLst>
              <a:ext uri="{FF2B5EF4-FFF2-40B4-BE49-F238E27FC236}">
                <a16:creationId xmlns:a16="http://schemas.microsoft.com/office/drawing/2014/main" id="{BE3B1706-E912-D068-81A3-96C8EAFD8D05}"/>
              </a:ext>
            </a:extLst>
          </p:cNvPr>
          <p:cNvSpPr/>
          <p:nvPr/>
        </p:nvSpPr>
        <p:spPr>
          <a:xfrm>
            <a:off x="1640260" y="3342291"/>
            <a:ext cx="7272511"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370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6E530-B190-36FB-BBF8-10621A4B069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E7D84A1-D62B-7FBC-5EC1-67CA88B24C15}"/>
              </a:ext>
            </a:extLst>
          </p:cNvPr>
          <p:cNvPicPr>
            <a:picLocks noChangeAspect="1"/>
          </p:cNvPicPr>
          <p:nvPr/>
        </p:nvPicPr>
        <p:blipFill>
          <a:blip r:embed="rId2"/>
          <a:stretch>
            <a:fillRect/>
          </a:stretch>
        </p:blipFill>
        <p:spPr>
          <a:xfrm>
            <a:off x="679231" y="1891493"/>
            <a:ext cx="10833537" cy="3658340"/>
          </a:xfrm>
          <a:prstGeom prst="rect">
            <a:avLst/>
          </a:prstGeom>
        </p:spPr>
      </p:pic>
      <p:sp>
        <p:nvSpPr>
          <p:cNvPr id="5" name="Rectangle 4">
            <a:extLst>
              <a:ext uri="{FF2B5EF4-FFF2-40B4-BE49-F238E27FC236}">
                <a16:creationId xmlns:a16="http://schemas.microsoft.com/office/drawing/2014/main" id="{7CDFC6FB-92AE-1F09-971D-B3FAEFE0BF3D}"/>
              </a:ext>
            </a:extLst>
          </p:cNvPr>
          <p:cNvSpPr/>
          <p:nvPr/>
        </p:nvSpPr>
        <p:spPr>
          <a:xfrm>
            <a:off x="788923" y="386780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0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86949-C15A-C045-12A2-2749EC45E1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DDD8AA9-797C-7B0E-C340-785F160AAECC}"/>
              </a:ext>
            </a:extLst>
          </p:cNvPr>
          <p:cNvPicPr>
            <a:picLocks noChangeAspect="1"/>
          </p:cNvPicPr>
          <p:nvPr/>
        </p:nvPicPr>
        <p:blipFill>
          <a:blip r:embed="rId2"/>
          <a:stretch>
            <a:fillRect/>
          </a:stretch>
        </p:blipFill>
        <p:spPr>
          <a:xfrm>
            <a:off x="989286" y="1565426"/>
            <a:ext cx="10213428" cy="4096656"/>
          </a:xfrm>
          <a:prstGeom prst="rect">
            <a:avLst/>
          </a:prstGeom>
        </p:spPr>
      </p:pic>
      <p:sp>
        <p:nvSpPr>
          <p:cNvPr id="5" name="Rectangle 4">
            <a:extLst>
              <a:ext uri="{FF2B5EF4-FFF2-40B4-BE49-F238E27FC236}">
                <a16:creationId xmlns:a16="http://schemas.microsoft.com/office/drawing/2014/main" id="{50415C65-4246-C54E-3ED4-6EE4063C87C3}"/>
              </a:ext>
            </a:extLst>
          </p:cNvPr>
          <p:cNvSpPr/>
          <p:nvPr/>
        </p:nvSpPr>
        <p:spPr>
          <a:xfrm>
            <a:off x="1093722" y="4183118"/>
            <a:ext cx="6641891"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68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430A-E992-4F61-6F1D-E065B9D79F2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13D461D-E669-4DD2-CF35-B3C03AEDCF50}"/>
              </a:ext>
            </a:extLst>
          </p:cNvPr>
          <p:cNvPicPr>
            <a:picLocks noChangeAspect="1"/>
          </p:cNvPicPr>
          <p:nvPr/>
        </p:nvPicPr>
        <p:blipFill>
          <a:blip r:embed="rId2"/>
          <a:stretch>
            <a:fillRect/>
          </a:stretch>
        </p:blipFill>
        <p:spPr>
          <a:xfrm>
            <a:off x="731783" y="1737682"/>
            <a:ext cx="10728434" cy="3965961"/>
          </a:xfrm>
          <a:prstGeom prst="rect">
            <a:avLst/>
          </a:prstGeom>
        </p:spPr>
      </p:pic>
      <p:sp>
        <p:nvSpPr>
          <p:cNvPr id="5" name="Rectangle 4">
            <a:extLst>
              <a:ext uri="{FF2B5EF4-FFF2-40B4-BE49-F238E27FC236}">
                <a16:creationId xmlns:a16="http://schemas.microsoft.com/office/drawing/2014/main" id="{2258CB26-2ADF-0291-723A-429AED172C0A}"/>
              </a:ext>
            </a:extLst>
          </p:cNvPr>
          <p:cNvSpPr/>
          <p:nvPr/>
        </p:nvSpPr>
        <p:spPr>
          <a:xfrm>
            <a:off x="873005" y="3657602"/>
            <a:ext cx="10141835"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21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2784A-7641-8D90-8EA0-2F092ABB247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DBFD72C-FD6A-083B-5377-C1BB76A5981E}"/>
              </a:ext>
            </a:extLst>
          </p:cNvPr>
          <p:cNvPicPr>
            <a:picLocks noChangeAspect="1"/>
          </p:cNvPicPr>
          <p:nvPr/>
        </p:nvPicPr>
        <p:blipFill>
          <a:blip r:embed="rId2"/>
          <a:stretch>
            <a:fillRect/>
          </a:stretch>
        </p:blipFill>
        <p:spPr>
          <a:xfrm>
            <a:off x="631934" y="1575573"/>
            <a:ext cx="10928131" cy="3706854"/>
          </a:xfrm>
          <a:prstGeom prst="rect">
            <a:avLst/>
          </a:prstGeom>
        </p:spPr>
      </p:pic>
      <p:sp>
        <p:nvSpPr>
          <p:cNvPr id="5" name="Rectangle 4">
            <a:extLst>
              <a:ext uri="{FF2B5EF4-FFF2-40B4-BE49-F238E27FC236}">
                <a16:creationId xmlns:a16="http://schemas.microsoft.com/office/drawing/2014/main" id="{D3477283-78C9-9F2C-A300-687F2C399DB0}"/>
              </a:ext>
            </a:extLst>
          </p:cNvPr>
          <p:cNvSpPr/>
          <p:nvPr/>
        </p:nvSpPr>
        <p:spPr>
          <a:xfrm>
            <a:off x="631934" y="358402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90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F50AA-29FC-4E54-7802-AEBD424CA8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D96B9D9-34AB-B18F-31A8-C8E2C3E403D6}"/>
              </a:ext>
            </a:extLst>
          </p:cNvPr>
          <p:cNvPicPr>
            <a:picLocks noChangeAspect="1"/>
          </p:cNvPicPr>
          <p:nvPr/>
        </p:nvPicPr>
        <p:blipFill>
          <a:blip r:embed="rId2"/>
          <a:stretch>
            <a:fillRect/>
          </a:stretch>
        </p:blipFill>
        <p:spPr>
          <a:xfrm>
            <a:off x="709584" y="1881276"/>
            <a:ext cx="10772831" cy="3678774"/>
          </a:xfrm>
          <a:prstGeom prst="rect">
            <a:avLst/>
          </a:prstGeom>
        </p:spPr>
      </p:pic>
      <p:sp>
        <p:nvSpPr>
          <p:cNvPr id="5" name="Rectangle 4">
            <a:extLst>
              <a:ext uri="{FF2B5EF4-FFF2-40B4-BE49-F238E27FC236}">
                <a16:creationId xmlns:a16="http://schemas.microsoft.com/office/drawing/2014/main" id="{B21770A3-CDD1-AE9C-CBD6-14DE9DFE0343}"/>
              </a:ext>
            </a:extLst>
          </p:cNvPr>
          <p:cNvSpPr/>
          <p:nvPr/>
        </p:nvSpPr>
        <p:spPr>
          <a:xfrm>
            <a:off x="730604" y="3515712"/>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05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68C90-C4E7-DF75-F783-D13E5290715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441C133-BD11-6B92-F5CF-EC9EE1C117B6}"/>
              </a:ext>
            </a:extLst>
          </p:cNvPr>
          <p:cNvPicPr>
            <a:picLocks noChangeAspect="1"/>
          </p:cNvPicPr>
          <p:nvPr/>
        </p:nvPicPr>
        <p:blipFill>
          <a:blip r:embed="rId3"/>
          <a:stretch>
            <a:fillRect/>
          </a:stretch>
        </p:blipFill>
        <p:spPr>
          <a:xfrm>
            <a:off x="634383" y="1664721"/>
            <a:ext cx="10923233" cy="3716575"/>
          </a:xfrm>
          <a:prstGeom prst="rect">
            <a:avLst/>
          </a:prstGeom>
        </p:spPr>
      </p:pic>
      <p:sp>
        <p:nvSpPr>
          <p:cNvPr id="5" name="Rectangle 4">
            <a:extLst>
              <a:ext uri="{FF2B5EF4-FFF2-40B4-BE49-F238E27FC236}">
                <a16:creationId xmlns:a16="http://schemas.microsoft.com/office/drawing/2014/main" id="{AEFADEF1-4063-C4CB-F177-7152C944B592}"/>
              </a:ext>
            </a:extLst>
          </p:cNvPr>
          <p:cNvSpPr/>
          <p:nvPr/>
        </p:nvSpPr>
        <p:spPr>
          <a:xfrm>
            <a:off x="634383" y="3689132"/>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22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C8B0A-6DCD-19D0-CBB2-CA8C80689BC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6211C31-7591-3A35-B526-57A90784C19D}"/>
              </a:ext>
            </a:extLst>
          </p:cNvPr>
          <p:cNvPicPr>
            <a:picLocks noChangeAspect="1"/>
          </p:cNvPicPr>
          <p:nvPr/>
        </p:nvPicPr>
        <p:blipFill>
          <a:blip r:embed="rId2"/>
          <a:stretch>
            <a:fillRect/>
          </a:stretch>
        </p:blipFill>
        <p:spPr>
          <a:xfrm>
            <a:off x="645101" y="1928639"/>
            <a:ext cx="10901797" cy="2801016"/>
          </a:xfrm>
          <a:prstGeom prst="rect">
            <a:avLst/>
          </a:prstGeom>
        </p:spPr>
      </p:pic>
      <p:sp>
        <p:nvSpPr>
          <p:cNvPr id="5" name="Rectangle 4">
            <a:extLst>
              <a:ext uri="{FF2B5EF4-FFF2-40B4-BE49-F238E27FC236}">
                <a16:creationId xmlns:a16="http://schemas.microsoft.com/office/drawing/2014/main" id="{58336951-E684-A9CA-5C70-B77874C6959A}"/>
              </a:ext>
            </a:extLst>
          </p:cNvPr>
          <p:cNvSpPr/>
          <p:nvPr/>
        </p:nvSpPr>
        <p:spPr>
          <a:xfrm>
            <a:off x="778413" y="3972912"/>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F9C422-F5F4-B07A-52AF-31F4823A865F}"/>
              </a:ext>
            </a:extLst>
          </p:cNvPr>
          <p:cNvPicPr>
            <a:picLocks noChangeAspect="1"/>
          </p:cNvPicPr>
          <p:nvPr/>
        </p:nvPicPr>
        <p:blipFill>
          <a:blip r:embed="rId3"/>
          <a:stretch>
            <a:fillRect/>
          </a:stretch>
        </p:blipFill>
        <p:spPr>
          <a:xfrm>
            <a:off x="645099" y="4755468"/>
            <a:ext cx="10727093" cy="489630"/>
          </a:xfrm>
          <a:prstGeom prst="rect">
            <a:avLst/>
          </a:prstGeom>
        </p:spPr>
      </p:pic>
    </p:spTree>
    <p:extLst>
      <p:ext uri="{BB962C8B-B14F-4D97-AF65-F5344CB8AC3E}">
        <p14:creationId xmlns:p14="http://schemas.microsoft.com/office/powerpoint/2010/main" val="111165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2A6A8-897F-DF30-5D73-968BA504837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0805BC5-6754-4552-9C1E-EEC9F0422C32}"/>
              </a:ext>
            </a:extLst>
          </p:cNvPr>
          <p:cNvPicPr>
            <a:picLocks noChangeAspect="1"/>
          </p:cNvPicPr>
          <p:nvPr/>
        </p:nvPicPr>
        <p:blipFill>
          <a:blip r:embed="rId2"/>
          <a:stretch>
            <a:fillRect/>
          </a:stretch>
        </p:blipFill>
        <p:spPr>
          <a:xfrm>
            <a:off x="500370" y="1846826"/>
            <a:ext cx="11191260" cy="3747674"/>
          </a:xfrm>
          <a:prstGeom prst="rect">
            <a:avLst/>
          </a:prstGeom>
        </p:spPr>
      </p:pic>
      <p:sp>
        <p:nvSpPr>
          <p:cNvPr id="5" name="Rectangle 4">
            <a:extLst>
              <a:ext uri="{FF2B5EF4-FFF2-40B4-BE49-F238E27FC236}">
                <a16:creationId xmlns:a16="http://schemas.microsoft.com/office/drawing/2014/main" id="{67FC0216-9643-A44B-E3DA-9FC5C6F4DD7A}"/>
              </a:ext>
            </a:extLst>
          </p:cNvPr>
          <p:cNvSpPr/>
          <p:nvPr/>
        </p:nvSpPr>
        <p:spPr>
          <a:xfrm>
            <a:off x="500370" y="3547242"/>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51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842A3-8407-1018-F160-E49F35C0B8C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58AC84A-D598-0CA2-2B1D-9BB62580E468}"/>
              </a:ext>
            </a:extLst>
          </p:cNvPr>
          <p:cNvPicPr>
            <a:picLocks noChangeAspect="1"/>
          </p:cNvPicPr>
          <p:nvPr/>
        </p:nvPicPr>
        <p:blipFill>
          <a:blip r:embed="rId2"/>
          <a:stretch>
            <a:fillRect/>
          </a:stretch>
        </p:blipFill>
        <p:spPr>
          <a:xfrm>
            <a:off x="547851" y="1685304"/>
            <a:ext cx="11096297" cy="3808385"/>
          </a:xfrm>
          <a:prstGeom prst="rect">
            <a:avLst/>
          </a:prstGeom>
        </p:spPr>
      </p:pic>
      <p:sp>
        <p:nvSpPr>
          <p:cNvPr id="5" name="Rectangle 4">
            <a:extLst>
              <a:ext uri="{FF2B5EF4-FFF2-40B4-BE49-F238E27FC236}">
                <a16:creationId xmlns:a16="http://schemas.microsoft.com/office/drawing/2014/main" id="{1396FDDE-43C4-B90E-3A67-B2E9B7159B8E}"/>
              </a:ext>
            </a:extLst>
          </p:cNvPr>
          <p:cNvSpPr/>
          <p:nvPr/>
        </p:nvSpPr>
        <p:spPr>
          <a:xfrm>
            <a:off x="694330" y="4466898"/>
            <a:ext cx="8891104"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85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D47CB-D9AC-2B9B-90A0-E5EF5F41578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1E4E31C-3829-16A9-0D54-011B174C4B68}"/>
              </a:ext>
            </a:extLst>
          </p:cNvPr>
          <p:cNvPicPr>
            <a:picLocks noChangeAspect="1"/>
          </p:cNvPicPr>
          <p:nvPr/>
        </p:nvPicPr>
        <p:blipFill>
          <a:blip r:embed="rId2"/>
          <a:stretch>
            <a:fillRect/>
          </a:stretch>
        </p:blipFill>
        <p:spPr>
          <a:xfrm>
            <a:off x="538481" y="1541737"/>
            <a:ext cx="11115037" cy="3774525"/>
          </a:xfrm>
          <a:prstGeom prst="rect">
            <a:avLst/>
          </a:prstGeom>
        </p:spPr>
      </p:pic>
      <p:sp>
        <p:nvSpPr>
          <p:cNvPr id="5" name="Rectangle 4">
            <a:extLst>
              <a:ext uri="{FF2B5EF4-FFF2-40B4-BE49-F238E27FC236}">
                <a16:creationId xmlns:a16="http://schemas.microsoft.com/office/drawing/2014/main" id="{C559F9FD-689B-30C9-F5E1-9528E96A0A8C}"/>
              </a:ext>
            </a:extLst>
          </p:cNvPr>
          <p:cNvSpPr/>
          <p:nvPr/>
        </p:nvSpPr>
        <p:spPr>
          <a:xfrm>
            <a:off x="538481" y="325557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74D89-810D-D1B2-3FB9-FC565A73268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2798934-6428-F76F-C9F6-750920DCDD6D}"/>
              </a:ext>
            </a:extLst>
          </p:cNvPr>
          <p:cNvPicPr>
            <a:picLocks noChangeAspect="1"/>
          </p:cNvPicPr>
          <p:nvPr/>
        </p:nvPicPr>
        <p:blipFill>
          <a:blip r:embed="rId2"/>
          <a:stretch>
            <a:fillRect/>
          </a:stretch>
        </p:blipFill>
        <p:spPr>
          <a:xfrm>
            <a:off x="868319" y="1683006"/>
            <a:ext cx="10455362" cy="3491988"/>
          </a:xfrm>
          <a:prstGeom prst="rect">
            <a:avLst/>
          </a:prstGeom>
        </p:spPr>
      </p:pic>
      <p:sp>
        <p:nvSpPr>
          <p:cNvPr id="5" name="Rectangle 4">
            <a:extLst>
              <a:ext uri="{FF2B5EF4-FFF2-40B4-BE49-F238E27FC236}">
                <a16:creationId xmlns:a16="http://schemas.microsoft.com/office/drawing/2014/main" id="{FBB29614-E449-FC15-1F48-319717656851}"/>
              </a:ext>
            </a:extLst>
          </p:cNvPr>
          <p:cNvSpPr/>
          <p:nvPr/>
        </p:nvSpPr>
        <p:spPr>
          <a:xfrm>
            <a:off x="946578" y="311368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10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B28C8-5744-04CE-C7E8-E652EE4A8F6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32DC4AD-24A4-FE06-564F-F7474ECDD95F}"/>
              </a:ext>
            </a:extLst>
          </p:cNvPr>
          <p:cNvPicPr>
            <a:picLocks noChangeAspect="1"/>
          </p:cNvPicPr>
          <p:nvPr/>
        </p:nvPicPr>
        <p:blipFill>
          <a:blip r:embed="rId3"/>
          <a:stretch>
            <a:fillRect/>
          </a:stretch>
        </p:blipFill>
        <p:spPr>
          <a:xfrm>
            <a:off x="1136431" y="1730887"/>
            <a:ext cx="9919137" cy="3396226"/>
          </a:xfrm>
          <a:prstGeom prst="rect">
            <a:avLst/>
          </a:prstGeom>
        </p:spPr>
      </p:pic>
      <p:sp>
        <p:nvSpPr>
          <p:cNvPr id="5" name="Rectangle 4">
            <a:extLst>
              <a:ext uri="{FF2B5EF4-FFF2-40B4-BE49-F238E27FC236}">
                <a16:creationId xmlns:a16="http://schemas.microsoft.com/office/drawing/2014/main" id="{7A9C034D-243B-60E1-3D07-637EC3A15202}"/>
              </a:ext>
            </a:extLst>
          </p:cNvPr>
          <p:cNvSpPr/>
          <p:nvPr/>
        </p:nvSpPr>
        <p:spPr>
          <a:xfrm>
            <a:off x="1136431" y="330637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15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66194-7307-8717-7FD9-B08B68ADB21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1AFC560-64D7-9A44-F831-9A6E6DEEAF63}"/>
              </a:ext>
            </a:extLst>
          </p:cNvPr>
          <p:cNvPicPr>
            <a:picLocks noChangeAspect="1"/>
          </p:cNvPicPr>
          <p:nvPr/>
        </p:nvPicPr>
        <p:blipFill>
          <a:blip r:embed="rId2"/>
          <a:stretch>
            <a:fillRect/>
          </a:stretch>
        </p:blipFill>
        <p:spPr>
          <a:xfrm>
            <a:off x="957755" y="1931972"/>
            <a:ext cx="10276490" cy="3375015"/>
          </a:xfrm>
          <a:prstGeom prst="rect">
            <a:avLst/>
          </a:prstGeom>
        </p:spPr>
      </p:pic>
      <p:sp>
        <p:nvSpPr>
          <p:cNvPr id="5" name="Rectangle 4">
            <a:extLst>
              <a:ext uri="{FF2B5EF4-FFF2-40B4-BE49-F238E27FC236}">
                <a16:creationId xmlns:a16="http://schemas.microsoft.com/office/drawing/2014/main" id="{DBCFCB9D-995E-CDDD-EE3C-FAA3EA99B6A0}"/>
              </a:ext>
            </a:extLst>
          </p:cNvPr>
          <p:cNvSpPr/>
          <p:nvPr/>
        </p:nvSpPr>
        <p:spPr>
          <a:xfrm>
            <a:off x="1072701" y="3163615"/>
            <a:ext cx="10276489"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1686C-3871-B81A-E860-76124039CD0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A99CBD2-8BF2-1F04-EEE8-F290220FB5CE}"/>
              </a:ext>
            </a:extLst>
          </p:cNvPr>
          <p:cNvPicPr>
            <a:picLocks noChangeAspect="1"/>
          </p:cNvPicPr>
          <p:nvPr/>
        </p:nvPicPr>
        <p:blipFill>
          <a:blip r:embed="rId2"/>
          <a:stretch>
            <a:fillRect/>
          </a:stretch>
        </p:blipFill>
        <p:spPr>
          <a:xfrm>
            <a:off x="752803" y="1633133"/>
            <a:ext cx="10686393" cy="3591733"/>
          </a:xfrm>
          <a:prstGeom prst="rect">
            <a:avLst/>
          </a:prstGeom>
        </p:spPr>
      </p:pic>
      <p:sp>
        <p:nvSpPr>
          <p:cNvPr id="5" name="Rectangle 4">
            <a:extLst>
              <a:ext uri="{FF2B5EF4-FFF2-40B4-BE49-F238E27FC236}">
                <a16:creationId xmlns:a16="http://schemas.microsoft.com/office/drawing/2014/main" id="{3F827FDB-647D-97D9-7890-70D6CC35D4A7}"/>
              </a:ext>
            </a:extLst>
          </p:cNvPr>
          <p:cNvSpPr/>
          <p:nvPr/>
        </p:nvSpPr>
        <p:spPr>
          <a:xfrm>
            <a:off x="752803" y="325557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05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17DD9-A10C-FB8D-D7A7-2865886F1CB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7E8450E-027A-DF20-FAED-53EED36EF6BA}"/>
              </a:ext>
            </a:extLst>
          </p:cNvPr>
          <p:cNvPicPr>
            <a:picLocks noChangeAspect="1"/>
          </p:cNvPicPr>
          <p:nvPr/>
        </p:nvPicPr>
        <p:blipFill>
          <a:blip r:embed="rId2"/>
          <a:stretch>
            <a:fillRect/>
          </a:stretch>
        </p:blipFill>
        <p:spPr>
          <a:xfrm>
            <a:off x="1535824" y="1308863"/>
            <a:ext cx="9120352" cy="4240273"/>
          </a:xfrm>
          <a:prstGeom prst="rect">
            <a:avLst/>
          </a:prstGeom>
        </p:spPr>
      </p:pic>
      <p:sp>
        <p:nvSpPr>
          <p:cNvPr id="5" name="Rectangle 4">
            <a:extLst>
              <a:ext uri="{FF2B5EF4-FFF2-40B4-BE49-F238E27FC236}">
                <a16:creationId xmlns:a16="http://schemas.microsoft.com/office/drawing/2014/main" id="{E20E0ADB-E20F-47F6-9289-D3FD029F9397}"/>
              </a:ext>
            </a:extLst>
          </p:cNvPr>
          <p:cNvSpPr/>
          <p:nvPr/>
        </p:nvSpPr>
        <p:spPr>
          <a:xfrm>
            <a:off x="1240868" y="345001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22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139FC-9590-86F7-FE7A-AF4B7824ADC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8985892-6293-4D5B-440C-093E10BD1A4B}"/>
              </a:ext>
            </a:extLst>
          </p:cNvPr>
          <p:cNvPicPr>
            <a:picLocks noChangeAspect="1"/>
          </p:cNvPicPr>
          <p:nvPr/>
        </p:nvPicPr>
        <p:blipFill>
          <a:blip r:embed="rId2"/>
          <a:stretch>
            <a:fillRect/>
          </a:stretch>
        </p:blipFill>
        <p:spPr>
          <a:xfrm>
            <a:off x="742293" y="1711204"/>
            <a:ext cx="10707413" cy="3632514"/>
          </a:xfrm>
          <a:prstGeom prst="rect">
            <a:avLst/>
          </a:prstGeom>
        </p:spPr>
      </p:pic>
      <p:sp>
        <p:nvSpPr>
          <p:cNvPr id="5" name="Rectangle 4">
            <a:extLst>
              <a:ext uri="{FF2B5EF4-FFF2-40B4-BE49-F238E27FC236}">
                <a16:creationId xmlns:a16="http://schemas.microsoft.com/office/drawing/2014/main" id="{1697AEA6-4F7E-3183-606D-F0DDF9F93A8F}"/>
              </a:ext>
            </a:extLst>
          </p:cNvPr>
          <p:cNvSpPr/>
          <p:nvPr/>
        </p:nvSpPr>
        <p:spPr>
          <a:xfrm>
            <a:off x="742293" y="3354040"/>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04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9EE3C-D1B3-0480-D03A-05817E8BD4E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58FA8E3-4C0D-2D30-128C-91AE96019C11}"/>
              </a:ext>
            </a:extLst>
          </p:cNvPr>
          <p:cNvPicPr>
            <a:picLocks noChangeAspect="1"/>
          </p:cNvPicPr>
          <p:nvPr/>
        </p:nvPicPr>
        <p:blipFill>
          <a:blip r:embed="rId2"/>
          <a:stretch>
            <a:fillRect/>
          </a:stretch>
        </p:blipFill>
        <p:spPr>
          <a:xfrm>
            <a:off x="842465" y="1614865"/>
            <a:ext cx="10507070" cy="3628269"/>
          </a:xfrm>
          <a:prstGeom prst="rect">
            <a:avLst/>
          </a:prstGeom>
        </p:spPr>
      </p:pic>
      <p:sp>
        <p:nvSpPr>
          <p:cNvPr id="5" name="Rectangle 4">
            <a:extLst>
              <a:ext uri="{FF2B5EF4-FFF2-40B4-BE49-F238E27FC236}">
                <a16:creationId xmlns:a16="http://schemas.microsoft.com/office/drawing/2014/main" id="{27E542BC-ADD2-2B43-F3B1-76D75D20D865}"/>
              </a:ext>
            </a:extLst>
          </p:cNvPr>
          <p:cNvSpPr/>
          <p:nvPr/>
        </p:nvSpPr>
        <p:spPr>
          <a:xfrm>
            <a:off x="589227" y="392035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51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F7E7C-D50A-746B-2217-61AC1FE9AA1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D70FD0F-6B41-447E-7639-6F7BD21B2BDF}"/>
              </a:ext>
            </a:extLst>
          </p:cNvPr>
          <p:cNvPicPr>
            <a:picLocks noChangeAspect="1"/>
          </p:cNvPicPr>
          <p:nvPr/>
        </p:nvPicPr>
        <p:blipFill>
          <a:blip r:embed="rId2"/>
          <a:stretch>
            <a:fillRect/>
          </a:stretch>
        </p:blipFill>
        <p:spPr>
          <a:xfrm>
            <a:off x="786077" y="2239165"/>
            <a:ext cx="10619846" cy="2962995"/>
          </a:xfrm>
          <a:prstGeom prst="rect">
            <a:avLst/>
          </a:prstGeom>
        </p:spPr>
      </p:pic>
      <p:sp>
        <p:nvSpPr>
          <p:cNvPr id="5" name="Rectangle 4">
            <a:extLst>
              <a:ext uri="{FF2B5EF4-FFF2-40B4-BE49-F238E27FC236}">
                <a16:creationId xmlns:a16="http://schemas.microsoft.com/office/drawing/2014/main" id="{D7A91ADB-C807-8A8B-D683-2F7BA99616B5}"/>
              </a:ext>
            </a:extLst>
          </p:cNvPr>
          <p:cNvSpPr/>
          <p:nvPr/>
        </p:nvSpPr>
        <p:spPr>
          <a:xfrm>
            <a:off x="862496" y="3815256"/>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3AA5800-CDEE-C8C3-9C80-EA46EF14F4E3}"/>
              </a:ext>
            </a:extLst>
          </p:cNvPr>
          <p:cNvPicPr>
            <a:picLocks noChangeAspect="1"/>
          </p:cNvPicPr>
          <p:nvPr/>
        </p:nvPicPr>
        <p:blipFill>
          <a:blip r:embed="rId3"/>
          <a:stretch>
            <a:fillRect/>
          </a:stretch>
        </p:blipFill>
        <p:spPr>
          <a:xfrm>
            <a:off x="862496" y="5245990"/>
            <a:ext cx="10543428" cy="492197"/>
          </a:xfrm>
          <a:prstGeom prst="rect">
            <a:avLst/>
          </a:prstGeom>
        </p:spPr>
      </p:pic>
    </p:spTree>
    <p:extLst>
      <p:ext uri="{BB962C8B-B14F-4D97-AF65-F5344CB8AC3E}">
        <p14:creationId xmlns:p14="http://schemas.microsoft.com/office/powerpoint/2010/main" val="39727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10286-6968-7D71-CE64-42E06F11438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5D62379-6EFB-D9B5-F2B8-DEADF1008850}"/>
              </a:ext>
            </a:extLst>
          </p:cNvPr>
          <p:cNvPicPr>
            <a:picLocks noChangeAspect="1"/>
          </p:cNvPicPr>
          <p:nvPr/>
        </p:nvPicPr>
        <p:blipFill>
          <a:blip r:embed="rId2"/>
          <a:srcRect/>
          <a:stretch/>
        </p:blipFill>
        <p:spPr>
          <a:xfrm>
            <a:off x="948958" y="1699061"/>
            <a:ext cx="10294084" cy="3459877"/>
          </a:xfrm>
          <a:prstGeom prst="rect">
            <a:avLst/>
          </a:prstGeom>
        </p:spPr>
      </p:pic>
      <p:sp>
        <p:nvSpPr>
          <p:cNvPr id="5" name="Rectangle 4">
            <a:extLst>
              <a:ext uri="{FF2B5EF4-FFF2-40B4-BE49-F238E27FC236}">
                <a16:creationId xmlns:a16="http://schemas.microsoft.com/office/drawing/2014/main" id="{086999A0-6A30-C955-70CF-FB85DE70471A}"/>
              </a:ext>
            </a:extLst>
          </p:cNvPr>
          <p:cNvSpPr/>
          <p:nvPr/>
        </p:nvSpPr>
        <p:spPr>
          <a:xfrm>
            <a:off x="1041172" y="357351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57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F276D-4631-A0FA-0EFE-53F157D377C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AC62E4F-521E-D698-F997-BF108FBC637A}"/>
              </a:ext>
            </a:extLst>
          </p:cNvPr>
          <p:cNvPicPr>
            <a:picLocks noChangeAspect="1"/>
          </p:cNvPicPr>
          <p:nvPr/>
        </p:nvPicPr>
        <p:blipFill>
          <a:blip r:embed="rId2"/>
          <a:stretch>
            <a:fillRect/>
          </a:stretch>
        </p:blipFill>
        <p:spPr>
          <a:xfrm>
            <a:off x="884849" y="1797172"/>
            <a:ext cx="10255469" cy="3846982"/>
          </a:xfrm>
          <a:prstGeom prst="rect">
            <a:avLst/>
          </a:prstGeom>
        </p:spPr>
      </p:pic>
      <p:sp>
        <p:nvSpPr>
          <p:cNvPr id="5" name="Rectangle 4">
            <a:extLst>
              <a:ext uri="{FF2B5EF4-FFF2-40B4-BE49-F238E27FC236}">
                <a16:creationId xmlns:a16="http://schemas.microsoft.com/office/drawing/2014/main" id="{D15A3EA8-38E8-25D8-91B7-C9B86E115A37}"/>
              </a:ext>
            </a:extLst>
          </p:cNvPr>
          <p:cNvSpPr/>
          <p:nvPr/>
        </p:nvSpPr>
        <p:spPr>
          <a:xfrm>
            <a:off x="1051682" y="3720663"/>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F212063-7DEA-54C3-7C11-1664F54EB3F7}"/>
              </a:ext>
            </a:extLst>
          </p:cNvPr>
          <p:cNvSpPr/>
          <p:nvPr/>
        </p:nvSpPr>
        <p:spPr>
          <a:xfrm>
            <a:off x="1056587" y="4020906"/>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09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B53D4-B881-7BB5-7773-32CCB044987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89DFAB3-6676-408F-920C-6716745626FC}"/>
              </a:ext>
            </a:extLst>
          </p:cNvPr>
          <p:cNvPicPr>
            <a:picLocks noChangeAspect="1"/>
          </p:cNvPicPr>
          <p:nvPr/>
        </p:nvPicPr>
        <p:blipFill>
          <a:blip r:embed="rId2"/>
          <a:stretch>
            <a:fillRect/>
          </a:stretch>
        </p:blipFill>
        <p:spPr>
          <a:xfrm>
            <a:off x="1068114" y="1546311"/>
            <a:ext cx="10055772" cy="3765377"/>
          </a:xfrm>
          <a:prstGeom prst="rect">
            <a:avLst/>
          </a:prstGeom>
        </p:spPr>
      </p:pic>
      <p:sp>
        <p:nvSpPr>
          <p:cNvPr id="5" name="Rectangle 4">
            <a:extLst>
              <a:ext uri="{FF2B5EF4-FFF2-40B4-BE49-F238E27FC236}">
                <a16:creationId xmlns:a16="http://schemas.microsoft.com/office/drawing/2014/main" id="{EB88B907-78AB-DA49-2788-F28944A243AD}"/>
              </a:ext>
            </a:extLst>
          </p:cNvPr>
          <p:cNvSpPr/>
          <p:nvPr/>
        </p:nvSpPr>
        <p:spPr>
          <a:xfrm>
            <a:off x="784336" y="3478926"/>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767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B0317-2F11-8FD9-60F3-0C914A0F5EE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850AF67-15DF-5BBD-785F-D4A9B079CB7B}"/>
              </a:ext>
            </a:extLst>
          </p:cNvPr>
          <p:cNvPicPr>
            <a:picLocks noChangeAspect="1"/>
          </p:cNvPicPr>
          <p:nvPr/>
        </p:nvPicPr>
        <p:blipFill>
          <a:blip r:embed="rId2"/>
          <a:stretch>
            <a:fillRect/>
          </a:stretch>
        </p:blipFill>
        <p:spPr>
          <a:xfrm>
            <a:off x="700252" y="1900531"/>
            <a:ext cx="10791496" cy="3640264"/>
          </a:xfrm>
          <a:prstGeom prst="rect">
            <a:avLst/>
          </a:prstGeom>
        </p:spPr>
      </p:pic>
      <p:sp>
        <p:nvSpPr>
          <p:cNvPr id="5" name="Rectangle 4">
            <a:extLst>
              <a:ext uri="{FF2B5EF4-FFF2-40B4-BE49-F238E27FC236}">
                <a16:creationId xmlns:a16="http://schemas.microsoft.com/office/drawing/2014/main" id="{E51E4525-9057-BAC3-09FD-6B4BE22EA5BA}"/>
              </a:ext>
            </a:extLst>
          </p:cNvPr>
          <p:cNvSpPr/>
          <p:nvPr/>
        </p:nvSpPr>
        <p:spPr>
          <a:xfrm>
            <a:off x="568207" y="385729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8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8CAAF-1174-BF9A-E1F7-3791DDBB9CE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15CA11A-4EF2-A885-782D-8D4964486CBF}"/>
              </a:ext>
            </a:extLst>
          </p:cNvPr>
          <p:cNvPicPr>
            <a:picLocks noChangeAspect="1"/>
          </p:cNvPicPr>
          <p:nvPr/>
        </p:nvPicPr>
        <p:blipFill>
          <a:blip r:embed="rId2"/>
          <a:stretch>
            <a:fillRect/>
          </a:stretch>
        </p:blipFill>
        <p:spPr>
          <a:xfrm>
            <a:off x="2209800" y="1771573"/>
            <a:ext cx="7772400" cy="3483020"/>
          </a:xfrm>
          <a:prstGeom prst="rect">
            <a:avLst/>
          </a:prstGeom>
        </p:spPr>
      </p:pic>
      <p:sp>
        <p:nvSpPr>
          <p:cNvPr id="5" name="Rectangle 4">
            <a:extLst>
              <a:ext uri="{FF2B5EF4-FFF2-40B4-BE49-F238E27FC236}">
                <a16:creationId xmlns:a16="http://schemas.microsoft.com/office/drawing/2014/main" id="{BB78CC54-E3D5-C4F7-42D8-6E10C9BDCA4B}"/>
              </a:ext>
            </a:extLst>
          </p:cNvPr>
          <p:cNvSpPr/>
          <p:nvPr/>
        </p:nvSpPr>
        <p:spPr>
          <a:xfrm>
            <a:off x="1881999" y="4162097"/>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09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DFE08-3904-B3F1-E8E4-36C762BFA39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4AE55F7-9C1D-5570-3CAC-BCA104BB8DD7}"/>
              </a:ext>
            </a:extLst>
          </p:cNvPr>
          <p:cNvPicPr>
            <a:picLocks noChangeAspect="1"/>
          </p:cNvPicPr>
          <p:nvPr/>
        </p:nvPicPr>
        <p:blipFill>
          <a:blip r:embed="rId2"/>
          <a:stretch>
            <a:fillRect/>
          </a:stretch>
        </p:blipFill>
        <p:spPr>
          <a:xfrm>
            <a:off x="747548" y="1918201"/>
            <a:ext cx="10696903" cy="3604924"/>
          </a:xfrm>
          <a:prstGeom prst="rect">
            <a:avLst/>
          </a:prstGeom>
        </p:spPr>
      </p:pic>
      <p:sp>
        <p:nvSpPr>
          <p:cNvPr id="5" name="Rectangle 4">
            <a:extLst>
              <a:ext uri="{FF2B5EF4-FFF2-40B4-BE49-F238E27FC236}">
                <a16:creationId xmlns:a16="http://schemas.microsoft.com/office/drawing/2014/main" id="{07B90CDE-A06C-D293-4074-480A4AF53BA7}"/>
              </a:ext>
            </a:extLst>
          </p:cNvPr>
          <p:cNvSpPr/>
          <p:nvPr/>
        </p:nvSpPr>
        <p:spPr>
          <a:xfrm>
            <a:off x="631268" y="418311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70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2A25D-C973-B1DD-B5EE-C019E504415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CA3BEE3-AA90-C78F-634E-F3205360D809}"/>
              </a:ext>
            </a:extLst>
          </p:cNvPr>
          <p:cNvPicPr>
            <a:picLocks noChangeAspect="1"/>
          </p:cNvPicPr>
          <p:nvPr/>
        </p:nvPicPr>
        <p:blipFill>
          <a:blip r:embed="rId2"/>
          <a:stretch>
            <a:fillRect/>
          </a:stretch>
        </p:blipFill>
        <p:spPr>
          <a:xfrm>
            <a:off x="1278321" y="1713747"/>
            <a:ext cx="9635358" cy="4013832"/>
          </a:xfrm>
          <a:prstGeom prst="rect">
            <a:avLst/>
          </a:prstGeom>
        </p:spPr>
      </p:pic>
      <p:sp>
        <p:nvSpPr>
          <p:cNvPr id="5" name="Rectangle 4">
            <a:extLst>
              <a:ext uri="{FF2B5EF4-FFF2-40B4-BE49-F238E27FC236}">
                <a16:creationId xmlns:a16="http://schemas.microsoft.com/office/drawing/2014/main" id="{AB02386B-4E3C-90A8-2886-B4498645A92E}"/>
              </a:ext>
            </a:extLst>
          </p:cNvPr>
          <p:cNvSpPr/>
          <p:nvPr/>
        </p:nvSpPr>
        <p:spPr>
          <a:xfrm>
            <a:off x="1278321" y="3547242"/>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0277E9-63C5-D742-AB60-E69030F580E4}"/>
              </a:ext>
            </a:extLst>
          </p:cNvPr>
          <p:cNvSpPr/>
          <p:nvPr/>
        </p:nvSpPr>
        <p:spPr>
          <a:xfrm>
            <a:off x="1278321" y="429056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06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D0DD2-CF40-D40B-54DD-F67A3421BB4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13F90ED-83A2-3BDB-04B3-C3D8D2F0DAC7}"/>
              </a:ext>
            </a:extLst>
          </p:cNvPr>
          <p:cNvPicPr>
            <a:picLocks noChangeAspect="1"/>
          </p:cNvPicPr>
          <p:nvPr/>
        </p:nvPicPr>
        <p:blipFill>
          <a:blip r:embed="rId2"/>
          <a:stretch>
            <a:fillRect/>
          </a:stretch>
        </p:blipFill>
        <p:spPr>
          <a:xfrm>
            <a:off x="616168" y="1728232"/>
            <a:ext cx="10959663" cy="3670070"/>
          </a:xfrm>
          <a:prstGeom prst="rect">
            <a:avLst/>
          </a:prstGeom>
        </p:spPr>
      </p:pic>
      <p:sp>
        <p:nvSpPr>
          <p:cNvPr id="5" name="Rectangle 4">
            <a:extLst>
              <a:ext uri="{FF2B5EF4-FFF2-40B4-BE49-F238E27FC236}">
                <a16:creationId xmlns:a16="http://schemas.microsoft.com/office/drawing/2014/main" id="{0B97A404-BA20-FCBD-E162-690D99DAD3DB}"/>
              </a:ext>
            </a:extLst>
          </p:cNvPr>
          <p:cNvSpPr/>
          <p:nvPr/>
        </p:nvSpPr>
        <p:spPr>
          <a:xfrm>
            <a:off x="694329" y="4403835"/>
            <a:ext cx="10881501"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2971E-DC83-E2B5-F299-F91539BF5C4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0061E4E-860A-8946-66F2-252ADD2E1F73}"/>
              </a:ext>
            </a:extLst>
          </p:cNvPr>
          <p:cNvPicPr>
            <a:picLocks noChangeAspect="1"/>
          </p:cNvPicPr>
          <p:nvPr/>
        </p:nvPicPr>
        <p:blipFill>
          <a:blip r:embed="rId2"/>
          <a:stretch>
            <a:fillRect/>
          </a:stretch>
        </p:blipFill>
        <p:spPr>
          <a:xfrm>
            <a:off x="579523" y="1516410"/>
            <a:ext cx="11032954" cy="3825179"/>
          </a:xfrm>
          <a:prstGeom prst="rect">
            <a:avLst/>
          </a:prstGeom>
        </p:spPr>
      </p:pic>
      <p:sp>
        <p:nvSpPr>
          <p:cNvPr id="5" name="Rectangle 4">
            <a:extLst>
              <a:ext uri="{FF2B5EF4-FFF2-40B4-BE49-F238E27FC236}">
                <a16:creationId xmlns:a16="http://schemas.microsoft.com/office/drawing/2014/main" id="{435DE558-EC72-B42E-F33D-1BF5ED378577}"/>
              </a:ext>
            </a:extLst>
          </p:cNvPr>
          <p:cNvSpPr/>
          <p:nvPr/>
        </p:nvSpPr>
        <p:spPr>
          <a:xfrm>
            <a:off x="579523" y="4309243"/>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84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D7BF9-7522-64AD-676A-33E358A770C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C53CFF0-FEF1-4E92-7647-261192CC7DFA}"/>
              </a:ext>
            </a:extLst>
          </p:cNvPr>
          <p:cNvPicPr>
            <a:picLocks noChangeAspect="1"/>
          </p:cNvPicPr>
          <p:nvPr/>
        </p:nvPicPr>
        <p:blipFill>
          <a:blip r:embed="rId3"/>
          <a:stretch>
            <a:fillRect/>
          </a:stretch>
        </p:blipFill>
        <p:spPr>
          <a:xfrm>
            <a:off x="668720" y="1731649"/>
            <a:ext cx="10854559" cy="3713400"/>
          </a:xfrm>
          <a:prstGeom prst="rect">
            <a:avLst/>
          </a:prstGeom>
        </p:spPr>
      </p:pic>
      <p:sp>
        <p:nvSpPr>
          <p:cNvPr id="5" name="Rectangle 4">
            <a:extLst>
              <a:ext uri="{FF2B5EF4-FFF2-40B4-BE49-F238E27FC236}">
                <a16:creationId xmlns:a16="http://schemas.microsoft.com/office/drawing/2014/main" id="{FF798387-EB08-CA11-564D-7D8BAAEB555D}"/>
              </a:ext>
            </a:extLst>
          </p:cNvPr>
          <p:cNvSpPr/>
          <p:nvPr/>
        </p:nvSpPr>
        <p:spPr>
          <a:xfrm>
            <a:off x="767902" y="4088525"/>
            <a:ext cx="7398635"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91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EFEBA-7621-89C9-B7F6-F814F8E4326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138E07B-3BEC-E46B-F4B9-7019944D8C5A}"/>
              </a:ext>
            </a:extLst>
          </p:cNvPr>
          <p:cNvPicPr>
            <a:picLocks noChangeAspect="1"/>
          </p:cNvPicPr>
          <p:nvPr/>
        </p:nvPicPr>
        <p:blipFill>
          <a:blip r:embed="rId2"/>
          <a:stretch>
            <a:fillRect/>
          </a:stretch>
        </p:blipFill>
        <p:spPr>
          <a:xfrm>
            <a:off x="805679" y="1701366"/>
            <a:ext cx="10580642" cy="3616294"/>
          </a:xfrm>
          <a:prstGeom prst="rect">
            <a:avLst/>
          </a:prstGeom>
        </p:spPr>
      </p:pic>
      <p:sp>
        <p:nvSpPr>
          <p:cNvPr id="5" name="Rectangle 4">
            <a:extLst>
              <a:ext uri="{FF2B5EF4-FFF2-40B4-BE49-F238E27FC236}">
                <a16:creationId xmlns:a16="http://schemas.microsoft.com/office/drawing/2014/main" id="{1D96600C-DC7E-13AD-A92B-127D89AF3B7A}"/>
              </a:ext>
            </a:extLst>
          </p:cNvPr>
          <p:cNvSpPr/>
          <p:nvPr/>
        </p:nvSpPr>
        <p:spPr>
          <a:xfrm>
            <a:off x="901159" y="364633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7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A9066-9E7B-9248-52B7-DB77E578B7F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2757A4F-2E62-86D2-8E8C-B62C719C41EF}"/>
              </a:ext>
            </a:extLst>
          </p:cNvPr>
          <p:cNvPicPr>
            <a:picLocks noChangeAspect="1"/>
          </p:cNvPicPr>
          <p:nvPr/>
        </p:nvPicPr>
        <p:blipFill>
          <a:blip r:embed="rId2"/>
          <a:stretch>
            <a:fillRect/>
          </a:stretch>
        </p:blipFill>
        <p:spPr>
          <a:xfrm>
            <a:off x="700252" y="1409978"/>
            <a:ext cx="10791496" cy="4038043"/>
          </a:xfrm>
          <a:prstGeom prst="rect">
            <a:avLst/>
          </a:prstGeom>
        </p:spPr>
      </p:pic>
      <p:sp>
        <p:nvSpPr>
          <p:cNvPr id="5" name="Rectangle 4">
            <a:extLst>
              <a:ext uri="{FF2B5EF4-FFF2-40B4-BE49-F238E27FC236}">
                <a16:creationId xmlns:a16="http://schemas.microsoft.com/office/drawing/2014/main" id="{BAFCF95F-B53F-54C5-56EC-C074EC3DB4D1}"/>
              </a:ext>
            </a:extLst>
          </p:cNvPr>
          <p:cNvSpPr/>
          <p:nvPr/>
        </p:nvSpPr>
        <p:spPr>
          <a:xfrm>
            <a:off x="862495" y="3082158"/>
            <a:ext cx="6967711"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A0D364-949A-3D5F-9791-472D6E59CA59}"/>
              </a:ext>
            </a:extLst>
          </p:cNvPr>
          <p:cNvSpPr/>
          <p:nvPr/>
        </p:nvSpPr>
        <p:spPr>
          <a:xfrm>
            <a:off x="862495" y="3739055"/>
            <a:ext cx="6967711"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11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24438-1F77-1C6F-AA2B-168BF038F76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CE0B8B8-8F8B-D139-1C5C-E31096F93DF6}"/>
              </a:ext>
            </a:extLst>
          </p:cNvPr>
          <p:cNvPicPr>
            <a:picLocks noChangeAspect="1"/>
          </p:cNvPicPr>
          <p:nvPr/>
        </p:nvPicPr>
        <p:blipFill>
          <a:blip r:embed="rId3"/>
          <a:stretch>
            <a:fillRect/>
          </a:stretch>
        </p:blipFill>
        <p:spPr>
          <a:xfrm>
            <a:off x="687284" y="1465121"/>
            <a:ext cx="10817431" cy="3927757"/>
          </a:xfrm>
          <a:prstGeom prst="rect">
            <a:avLst/>
          </a:prstGeom>
        </p:spPr>
      </p:pic>
      <p:sp>
        <p:nvSpPr>
          <p:cNvPr id="5" name="Rectangle 4">
            <a:extLst>
              <a:ext uri="{FF2B5EF4-FFF2-40B4-BE49-F238E27FC236}">
                <a16:creationId xmlns:a16="http://schemas.microsoft.com/office/drawing/2014/main" id="{56534CF8-5A17-8A3E-FC50-96DB2D92232E}"/>
              </a:ext>
            </a:extLst>
          </p:cNvPr>
          <p:cNvSpPr/>
          <p:nvPr/>
        </p:nvSpPr>
        <p:spPr>
          <a:xfrm>
            <a:off x="687284" y="4326305"/>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13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4DAE9-370B-A286-E0C5-CB5FE339B0E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9FBB2A9-6327-F588-B746-D96207C360EA}"/>
              </a:ext>
            </a:extLst>
          </p:cNvPr>
          <p:cNvPicPr>
            <a:picLocks noChangeAspect="1"/>
          </p:cNvPicPr>
          <p:nvPr/>
        </p:nvPicPr>
        <p:blipFill>
          <a:blip r:embed="rId2"/>
          <a:stretch>
            <a:fillRect/>
          </a:stretch>
        </p:blipFill>
        <p:spPr>
          <a:xfrm>
            <a:off x="524645" y="1542757"/>
            <a:ext cx="11142710" cy="3772485"/>
          </a:xfrm>
          <a:prstGeom prst="rect">
            <a:avLst/>
          </a:prstGeom>
        </p:spPr>
      </p:pic>
      <p:sp>
        <p:nvSpPr>
          <p:cNvPr id="5" name="Rectangle 4">
            <a:extLst>
              <a:ext uri="{FF2B5EF4-FFF2-40B4-BE49-F238E27FC236}">
                <a16:creationId xmlns:a16="http://schemas.microsoft.com/office/drawing/2014/main" id="{B4A3F01F-9582-A6CC-5FE0-F11E5A751FFD}"/>
              </a:ext>
            </a:extLst>
          </p:cNvPr>
          <p:cNvSpPr/>
          <p:nvPr/>
        </p:nvSpPr>
        <p:spPr>
          <a:xfrm>
            <a:off x="624170" y="3625661"/>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74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16930-CB7D-E2C1-D315-A75EE545FCC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A1FB436-51F2-CE3A-995F-887BD5611BDE}"/>
              </a:ext>
            </a:extLst>
          </p:cNvPr>
          <p:cNvPicPr>
            <a:picLocks noChangeAspect="1"/>
          </p:cNvPicPr>
          <p:nvPr/>
        </p:nvPicPr>
        <p:blipFill>
          <a:blip r:embed="rId2"/>
          <a:stretch>
            <a:fillRect/>
          </a:stretch>
        </p:blipFill>
        <p:spPr>
          <a:xfrm>
            <a:off x="1666999" y="1755439"/>
            <a:ext cx="8858002" cy="3930448"/>
          </a:xfrm>
          <a:prstGeom prst="rect">
            <a:avLst/>
          </a:prstGeom>
        </p:spPr>
      </p:pic>
      <p:sp>
        <p:nvSpPr>
          <p:cNvPr id="5" name="Rectangle 4">
            <a:extLst>
              <a:ext uri="{FF2B5EF4-FFF2-40B4-BE49-F238E27FC236}">
                <a16:creationId xmlns:a16="http://schemas.microsoft.com/office/drawing/2014/main" id="{1EB667B6-59CA-9003-1377-CF5AB84A87AD}"/>
              </a:ext>
            </a:extLst>
          </p:cNvPr>
          <p:cNvSpPr/>
          <p:nvPr/>
        </p:nvSpPr>
        <p:spPr>
          <a:xfrm>
            <a:off x="1502945" y="4171925"/>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38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3621E-56EA-E694-6998-6724B8459D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DFCD941-8671-B5FA-785B-CEE5E0191D2D}"/>
              </a:ext>
            </a:extLst>
          </p:cNvPr>
          <p:cNvPicPr>
            <a:picLocks noChangeAspect="1"/>
          </p:cNvPicPr>
          <p:nvPr/>
        </p:nvPicPr>
        <p:blipFill>
          <a:blip r:embed="rId2"/>
          <a:stretch>
            <a:fillRect/>
          </a:stretch>
        </p:blipFill>
        <p:spPr>
          <a:xfrm>
            <a:off x="666294" y="1843101"/>
            <a:ext cx="10859411" cy="3755123"/>
          </a:xfrm>
          <a:prstGeom prst="rect">
            <a:avLst/>
          </a:prstGeom>
        </p:spPr>
      </p:pic>
      <p:sp>
        <p:nvSpPr>
          <p:cNvPr id="5" name="Rectangle 4">
            <a:extLst>
              <a:ext uri="{FF2B5EF4-FFF2-40B4-BE49-F238E27FC236}">
                <a16:creationId xmlns:a16="http://schemas.microsoft.com/office/drawing/2014/main" id="{CDA433BA-794B-1939-1DE9-0D5144A6DF7E}"/>
              </a:ext>
            </a:extLst>
          </p:cNvPr>
          <p:cNvSpPr/>
          <p:nvPr/>
        </p:nvSpPr>
        <p:spPr>
          <a:xfrm>
            <a:off x="666294" y="4587561"/>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0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1DEC2-97C8-630B-A28E-73196F6DEE7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DD91811-D49E-AA7A-6652-A243029023A5}"/>
              </a:ext>
            </a:extLst>
          </p:cNvPr>
          <p:cNvPicPr>
            <a:picLocks noChangeAspect="1"/>
          </p:cNvPicPr>
          <p:nvPr/>
        </p:nvPicPr>
        <p:blipFill>
          <a:blip r:embed="rId2"/>
          <a:stretch>
            <a:fillRect/>
          </a:stretch>
        </p:blipFill>
        <p:spPr>
          <a:xfrm>
            <a:off x="634212" y="1673926"/>
            <a:ext cx="10923576" cy="3764971"/>
          </a:xfrm>
          <a:prstGeom prst="rect">
            <a:avLst/>
          </a:prstGeom>
        </p:spPr>
      </p:pic>
      <p:sp>
        <p:nvSpPr>
          <p:cNvPr id="5" name="Rectangle 4">
            <a:extLst>
              <a:ext uri="{FF2B5EF4-FFF2-40B4-BE49-F238E27FC236}">
                <a16:creationId xmlns:a16="http://schemas.microsoft.com/office/drawing/2014/main" id="{82910F4F-E283-6A59-1690-B1D66861F1DA}"/>
              </a:ext>
            </a:extLst>
          </p:cNvPr>
          <p:cNvSpPr/>
          <p:nvPr/>
        </p:nvSpPr>
        <p:spPr>
          <a:xfrm>
            <a:off x="529168" y="4053172"/>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05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3E54C-96FA-038D-F20E-5630C76753A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759647C-BF9A-D2CB-1A2C-1E9B685D3FC6}"/>
              </a:ext>
            </a:extLst>
          </p:cNvPr>
          <p:cNvPicPr>
            <a:picLocks noChangeAspect="1"/>
          </p:cNvPicPr>
          <p:nvPr/>
        </p:nvPicPr>
        <p:blipFill>
          <a:blip r:embed="rId2"/>
          <a:stretch>
            <a:fillRect/>
          </a:stretch>
        </p:blipFill>
        <p:spPr>
          <a:xfrm>
            <a:off x="1126671" y="1630244"/>
            <a:ext cx="9938657" cy="4180837"/>
          </a:xfrm>
          <a:prstGeom prst="rect">
            <a:avLst/>
          </a:prstGeom>
        </p:spPr>
      </p:pic>
      <p:sp>
        <p:nvSpPr>
          <p:cNvPr id="5" name="Rectangle 4">
            <a:extLst>
              <a:ext uri="{FF2B5EF4-FFF2-40B4-BE49-F238E27FC236}">
                <a16:creationId xmlns:a16="http://schemas.microsoft.com/office/drawing/2014/main" id="{5178DBF9-3322-09F8-4731-2085638B13AC}"/>
              </a:ext>
            </a:extLst>
          </p:cNvPr>
          <p:cNvSpPr/>
          <p:nvPr/>
        </p:nvSpPr>
        <p:spPr>
          <a:xfrm>
            <a:off x="968555" y="3373821"/>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819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BFAAF-8D02-5D6E-7293-7508F23CB85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02DD07C-0965-2B02-1B24-6E9EF9CBFAD9}"/>
              </a:ext>
            </a:extLst>
          </p:cNvPr>
          <p:cNvPicPr>
            <a:picLocks noChangeAspect="1"/>
          </p:cNvPicPr>
          <p:nvPr/>
        </p:nvPicPr>
        <p:blipFill>
          <a:blip r:embed="rId2"/>
          <a:stretch>
            <a:fillRect/>
          </a:stretch>
        </p:blipFill>
        <p:spPr>
          <a:xfrm>
            <a:off x="590553" y="1543897"/>
            <a:ext cx="11010893" cy="3978129"/>
          </a:xfrm>
          <a:prstGeom prst="rect">
            <a:avLst/>
          </a:prstGeom>
        </p:spPr>
      </p:pic>
      <p:sp>
        <p:nvSpPr>
          <p:cNvPr id="5" name="Rectangle 4">
            <a:extLst>
              <a:ext uri="{FF2B5EF4-FFF2-40B4-BE49-F238E27FC236}">
                <a16:creationId xmlns:a16="http://schemas.microsoft.com/office/drawing/2014/main" id="{8C5E4E1A-7969-13EB-E789-C4C0BB2F7460}"/>
              </a:ext>
            </a:extLst>
          </p:cNvPr>
          <p:cNvSpPr/>
          <p:nvPr/>
        </p:nvSpPr>
        <p:spPr>
          <a:xfrm>
            <a:off x="707296" y="4551936"/>
            <a:ext cx="10894149"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5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B0A89-7B35-5A9A-D7A0-CBF10897047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A7A9FE7-1A76-2260-CED0-DD45A52B4DA8}"/>
              </a:ext>
            </a:extLst>
          </p:cNvPr>
          <p:cNvPicPr>
            <a:picLocks noChangeAspect="1"/>
          </p:cNvPicPr>
          <p:nvPr/>
        </p:nvPicPr>
        <p:blipFill>
          <a:blip r:embed="rId2"/>
          <a:stretch>
            <a:fillRect/>
          </a:stretch>
        </p:blipFill>
        <p:spPr>
          <a:xfrm>
            <a:off x="645721" y="1842492"/>
            <a:ext cx="10900558" cy="3756342"/>
          </a:xfrm>
          <a:prstGeom prst="rect">
            <a:avLst/>
          </a:prstGeom>
        </p:spPr>
      </p:pic>
      <p:sp>
        <p:nvSpPr>
          <p:cNvPr id="5" name="Rectangle 4">
            <a:extLst>
              <a:ext uri="{FF2B5EF4-FFF2-40B4-BE49-F238E27FC236}">
                <a16:creationId xmlns:a16="http://schemas.microsoft.com/office/drawing/2014/main" id="{240C8F0F-F18D-6435-4E7A-34AE3169B59B}"/>
              </a:ext>
            </a:extLst>
          </p:cNvPr>
          <p:cNvSpPr/>
          <p:nvPr/>
        </p:nvSpPr>
        <p:spPr>
          <a:xfrm>
            <a:off x="645721" y="388691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31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66D9-C6D7-A603-D18A-5E5E8162A02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E9CA9F-D820-5DCB-8699-171CE497A88C}"/>
              </a:ext>
            </a:extLst>
          </p:cNvPr>
          <p:cNvPicPr>
            <a:picLocks noChangeAspect="1"/>
          </p:cNvPicPr>
          <p:nvPr/>
        </p:nvPicPr>
        <p:blipFill>
          <a:blip r:embed="rId2"/>
          <a:stretch>
            <a:fillRect/>
          </a:stretch>
        </p:blipFill>
        <p:spPr>
          <a:xfrm>
            <a:off x="423069" y="1894151"/>
            <a:ext cx="11345861" cy="3653023"/>
          </a:xfrm>
          <a:prstGeom prst="rect">
            <a:avLst/>
          </a:prstGeom>
        </p:spPr>
      </p:pic>
      <p:sp>
        <p:nvSpPr>
          <p:cNvPr id="5" name="Rectangle 4">
            <a:extLst>
              <a:ext uri="{FF2B5EF4-FFF2-40B4-BE49-F238E27FC236}">
                <a16:creationId xmlns:a16="http://schemas.microsoft.com/office/drawing/2014/main" id="{9A7B7869-A31A-A61C-A600-862814CADE99}"/>
              </a:ext>
            </a:extLst>
          </p:cNvPr>
          <p:cNvSpPr/>
          <p:nvPr/>
        </p:nvSpPr>
        <p:spPr>
          <a:xfrm>
            <a:off x="375144" y="3756287"/>
            <a:ext cx="7121027"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1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6B692-F3E1-34AA-33F4-236373253F7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7AAE75F-42D2-881B-C757-F5567684C6A0}"/>
              </a:ext>
            </a:extLst>
          </p:cNvPr>
          <p:cNvPicPr>
            <a:picLocks noChangeAspect="1"/>
          </p:cNvPicPr>
          <p:nvPr/>
        </p:nvPicPr>
        <p:blipFill>
          <a:blip r:embed="rId2"/>
          <a:stretch>
            <a:fillRect/>
          </a:stretch>
        </p:blipFill>
        <p:spPr>
          <a:xfrm>
            <a:off x="584638" y="1712853"/>
            <a:ext cx="11022724" cy="3764620"/>
          </a:xfrm>
          <a:prstGeom prst="rect">
            <a:avLst/>
          </a:prstGeom>
        </p:spPr>
      </p:pic>
      <p:sp>
        <p:nvSpPr>
          <p:cNvPr id="5" name="Rectangle 4">
            <a:extLst>
              <a:ext uri="{FF2B5EF4-FFF2-40B4-BE49-F238E27FC236}">
                <a16:creationId xmlns:a16="http://schemas.microsoft.com/office/drawing/2014/main" id="{84106415-EE0B-6BD6-5007-41A93128425E}"/>
              </a:ext>
            </a:extLst>
          </p:cNvPr>
          <p:cNvSpPr/>
          <p:nvPr/>
        </p:nvSpPr>
        <p:spPr>
          <a:xfrm>
            <a:off x="673309" y="3399970"/>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26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B0B3-5126-DF9A-7334-DCF8A5505BB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94796BD-2CAF-2767-321A-9DE3E7A3AF6D}"/>
              </a:ext>
            </a:extLst>
          </p:cNvPr>
          <p:cNvPicPr>
            <a:picLocks noChangeAspect="1"/>
          </p:cNvPicPr>
          <p:nvPr/>
        </p:nvPicPr>
        <p:blipFill>
          <a:blip r:embed="rId2"/>
          <a:stretch>
            <a:fillRect/>
          </a:stretch>
        </p:blipFill>
        <p:spPr>
          <a:xfrm>
            <a:off x="473529" y="1747106"/>
            <a:ext cx="11244942" cy="3947114"/>
          </a:xfrm>
          <a:prstGeom prst="rect">
            <a:avLst/>
          </a:prstGeom>
        </p:spPr>
      </p:pic>
      <p:sp>
        <p:nvSpPr>
          <p:cNvPr id="5" name="Rectangle 4">
            <a:extLst>
              <a:ext uri="{FF2B5EF4-FFF2-40B4-BE49-F238E27FC236}">
                <a16:creationId xmlns:a16="http://schemas.microsoft.com/office/drawing/2014/main" id="{3A15B067-8BD4-826E-E2D4-29C94CF7FB0A}"/>
              </a:ext>
            </a:extLst>
          </p:cNvPr>
          <p:cNvSpPr/>
          <p:nvPr/>
        </p:nvSpPr>
        <p:spPr>
          <a:xfrm>
            <a:off x="473529" y="3547242"/>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564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6BE5C-8253-2DA0-BB83-9507E0B2E07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1B6AB7F-AC5D-B687-8DAE-31A989FB59F2}"/>
              </a:ext>
            </a:extLst>
          </p:cNvPr>
          <p:cNvPicPr>
            <a:picLocks noChangeAspect="1"/>
          </p:cNvPicPr>
          <p:nvPr/>
        </p:nvPicPr>
        <p:blipFill>
          <a:blip r:embed="rId2"/>
          <a:stretch>
            <a:fillRect/>
          </a:stretch>
        </p:blipFill>
        <p:spPr>
          <a:xfrm>
            <a:off x="402276" y="1798175"/>
            <a:ext cx="11387447" cy="3844975"/>
          </a:xfrm>
          <a:prstGeom prst="rect">
            <a:avLst/>
          </a:prstGeom>
        </p:spPr>
      </p:pic>
      <p:sp>
        <p:nvSpPr>
          <p:cNvPr id="5" name="Rectangle 4">
            <a:extLst>
              <a:ext uri="{FF2B5EF4-FFF2-40B4-BE49-F238E27FC236}">
                <a16:creationId xmlns:a16="http://schemas.microsoft.com/office/drawing/2014/main" id="{6DE29D6D-63DD-E339-1516-2C79B00EFC8E}"/>
              </a:ext>
            </a:extLst>
          </p:cNvPr>
          <p:cNvSpPr/>
          <p:nvPr/>
        </p:nvSpPr>
        <p:spPr>
          <a:xfrm>
            <a:off x="402276" y="3499741"/>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3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4AE30-BA45-6C06-2A01-389EDBF9D77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4D079F-15BF-D543-211C-3F3C0CC0E9CC}"/>
              </a:ext>
            </a:extLst>
          </p:cNvPr>
          <p:cNvPicPr>
            <a:picLocks noChangeAspect="1"/>
          </p:cNvPicPr>
          <p:nvPr/>
        </p:nvPicPr>
        <p:blipFill>
          <a:blip r:embed="rId2"/>
          <a:stretch>
            <a:fillRect/>
          </a:stretch>
        </p:blipFill>
        <p:spPr>
          <a:xfrm>
            <a:off x="378526" y="1698494"/>
            <a:ext cx="11434948" cy="4044337"/>
          </a:xfrm>
          <a:prstGeom prst="rect">
            <a:avLst/>
          </a:prstGeom>
        </p:spPr>
      </p:pic>
      <p:sp>
        <p:nvSpPr>
          <p:cNvPr id="5" name="Rectangle 4">
            <a:extLst>
              <a:ext uri="{FF2B5EF4-FFF2-40B4-BE49-F238E27FC236}">
                <a16:creationId xmlns:a16="http://schemas.microsoft.com/office/drawing/2014/main" id="{FC388E9B-B28B-B828-D602-436599F88343}"/>
              </a:ext>
            </a:extLst>
          </p:cNvPr>
          <p:cNvSpPr/>
          <p:nvPr/>
        </p:nvSpPr>
        <p:spPr>
          <a:xfrm>
            <a:off x="378526" y="3898793"/>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60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96C11-B685-E529-798C-9611027B981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C9714D9-D1A5-1906-3427-4A60F3B0D0DD}"/>
              </a:ext>
            </a:extLst>
          </p:cNvPr>
          <p:cNvPicPr>
            <a:picLocks noChangeAspect="1"/>
          </p:cNvPicPr>
          <p:nvPr/>
        </p:nvPicPr>
        <p:blipFill>
          <a:blip r:embed="rId2"/>
          <a:stretch>
            <a:fillRect/>
          </a:stretch>
        </p:blipFill>
        <p:spPr>
          <a:xfrm>
            <a:off x="455716" y="1497469"/>
            <a:ext cx="11280568" cy="3863062"/>
          </a:xfrm>
          <a:prstGeom prst="rect">
            <a:avLst/>
          </a:prstGeom>
        </p:spPr>
      </p:pic>
      <p:sp>
        <p:nvSpPr>
          <p:cNvPr id="5" name="Rectangle 4">
            <a:extLst>
              <a:ext uri="{FF2B5EF4-FFF2-40B4-BE49-F238E27FC236}">
                <a16:creationId xmlns:a16="http://schemas.microsoft.com/office/drawing/2014/main" id="{DBC61775-845A-26C6-66D9-2C3564C80198}"/>
              </a:ext>
            </a:extLst>
          </p:cNvPr>
          <p:cNvSpPr/>
          <p:nvPr/>
        </p:nvSpPr>
        <p:spPr>
          <a:xfrm>
            <a:off x="455716" y="325557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38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B94EB-C33A-C6F5-2C43-6F2B5A4128B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38EC70F-60D9-A07E-C25F-94B787CF1563}"/>
              </a:ext>
            </a:extLst>
          </p:cNvPr>
          <p:cNvPicPr>
            <a:picLocks noChangeAspect="1"/>
          </p:cNvPicPr>
          <p:nvPr/>
        </p:nvPicPr>
        <p:blipFill>
          <a:blip r:embed="rId2"/>
          <a:stretch>
            <a:fillRect/>
          </a:stretch>
        </p:blipFill>
        <p:spPr>
          <a:xfrm>
            <a:off x="443840" y="1533732"/>
            <a:ext cx="11304319" cy="3790535"/>
          </a:xfrm>
          <a:prstGeom prst="rect">
            <a:avLst/>
          </a:prstGeom>
        </p:spPr>
      </p:pic>
      <p:sp>
        <p:nvSpPr>
          <p:cNvPr id="5" name="Rectangle 4">
            <a:extLst>
              <a:ext uri="{FF2B5EF4-FFF2-40B4-BE49-F238E27FC236}">
                <a16:creationId xmlns:a16="http://schemas.microsoft.com/office/drawing/2014/main" id="{B553D20D-D8F4-3D60-E6E7-865A3CDA4139}"/>
              </a:ext>
            </a:extLst>
          </p:cNvPr>
          <p:cNvSpPr/>
          <p:nvPr/>
        </p:nvSpPr>
        <p:spPr>
          <a:xfrm>
            <a:off x="443840" y="308215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50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5DC47-9228-F49A-891D-9CA487CDEFB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CD9B1AA-B3FE-C4A6-733B-8B08AEEA1D91}"/>
              </a:ext>
            </a:extLst>
          </p:cNvPr>
          <p:cNvPicPr>
            <a:picLocks noChangeAspect="1"/>
          </p:cNvPicPr>
          <p:nvPr/>
        </p:nvPicPr>
        <p:blipFill>
          <a:blip r:embed="rId2"/>
          <a:stretch>
            <a:fillRect/>
          </a:stretch>
        </p:blipFill>
        <p:spPr>
          <a:xfrm>
            <a:off x="414152" y="1425875"/>
            <a:ext cx="11363696" cy="4260023"/>
          </a:xfrm>
          <a:prstGeom prst="rect">
            <a:avLst/>
          </a:prstGeom>
        </p:spPr>
      </p:pic>
      <p:sp>
        <p:nvSpPr>
          <p:cNvPr id="5" name="Rectangle 4">
            <a:extLst>
              <a:ext uri="{FF2B5EF4-FFF2-40B4-BE49-F238E27FC236}">
                <a16:creationId xmlns:a16="http://schemas.microsoft.com/office/drawing/2014/main" id="{AB1A512F-7E68-BA54-FFD8-C3611ECF6719}"/>
              </a:ext>
            </a:extLst>
          </p:cNvPr>
          <p:cNvSpPr/>
          <p:nvPr/>
        </p:nvSpPr>
        <p:spPr>
          <a:xfrm>
            <a:off x="505417" y="3863167"/>
            <a:ext cx="6643528"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40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32A35-FF36-4C69-9A4E-AF7315549A9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CE62A3E-E25B-F4BA-6E8D-BC5C7280F143}"/>
              </a:ext>
            </a:extLst>
          </p:cNvPr>
          <p:cNvPicPr>
            <a:picLocks noChangeAspect="1"/>
          </p:cNvPicPr>
          <p:nvPr/>
        </p:nvPicPr>
        <p:blipFill>
          <a:blip r:embed="rId2"/>
          <a:stretch>
            <a:fillRect/>
          </a:stretch>
        </p:blipFill>
        <p:spPr>
          <a:xfrm>
            <a:off x="277718" y="1606634"/>
            <a:ext cx="11636564" cy="3951018"/>
          </a:xfrm>
          <a:prstGeom prst="rect">
            <a:avLst/>
          </a:prstGeom>
        </p:spPr>
      </p:pic>
      <p:sp>
        <p:nvSpPr>
          <p:cNvPr id="5" name="Rectangle 4">
            <a:extLst>
              <a:ext uri="{FF2B5EF4-FFF2-40B4-BE49-F238E27FC236}">
                <a16:creationId xmlns:a16="http://schemas.microsoft.com/office/drawing/2014/main" id="{264AEE0F-DD67-0A8C-106F-23DE742228B8}"/>
              </a:ext>
            </a:extLst>
          </p:cNvPr>
          <p:cNvSpPr/>
          <p:nvPr/>
        </p:nvSpPr>
        <p:spPr>
          <a:xfrm>
            <a:off x="362913" y="3408722"/>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10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62C06-F462-E91D-9F41-85A07075DF4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BD1BC2D-AC93-1461-5C6C-199DFA9AD946}"/>
              </a:ext>
            </a:extLst>
          </p:cNvPr>
          <p:cNvPicPr>
            <a:picLocks noChangeAspect="1"/>
          </p:cNvPicPr>
          <p:nvPr/>
        </p:nvPicPr>
        <p:blipFill>
          <a:blip r:embed="rId3"/>
          <a:stretch>
            <a:fillRect/>
          </a:stretch>
        </p:blipFill>
        <p:spPr>
          <a:xfrm>
            <a:off x="566597" y="1521225"/>
            <a:ext cx="11058806" cy="3815550"/>
          </a:xfrm>
          <a:prstGeom prst="rect">
            <a:avLst/>
          </a:prstGeom>
        </p:spPr>
      </p:pic>
      <p:sp>
        <p:nvSpPr>
          <p:cNvPr id="5" name="Rectangle 4">
            <a:extLst>
              <a:ext uri="{FF2B5EF4-FFF2-40B4-BE49-F238E27FC236}">
                <a16:creationId xmlns:a16="http://schemas.microsoft.com/office/drawing/2014/main" id="{71FD2DFD-0B12-83CE-24D3-CBB2C86E7BC2}"/>
              </a:ext>
            </a:extLst>
          </p:cNvPr>
          <p:cNvSpPr/>
          <p:nvPr/>
        </p:nvSpPr>
        <p:spPr>
          <a:xfrm>
            <a:off x="683546" y="3255579"/>
            <a:ext cx="8781087"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27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540E3-A6BC-B053-E9B0-A7CCCAE138E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428FF76-240E-1F31-CF11-D721181F2432}"/>
              </a:ext>
            </a:extLst>
          </p:cNvPr>
          <p:cNvPicPr>
            <a:picLocks noChangeAspect="1"/>
          </p:cNvPicPr>
          <p:nvPr/>
        </p:nvPicPr>
        <p:blipFill>
          <a:blip r:embed="rId2"/>
          <a:stretch>
            <a:fillRect/>
          </a:stretch>
        </p:blipFill>
        <p:spPr>
          <a:xfrm>
            <a:off x="392305" y="1650831"/>
            <a:ext cx="11407389" cy="3894946"/>
          </a:xfrm>
          <a:prstGeom prst="rect">
            <a:avLst/>
          </a:prstGeom>
        </p:spPr>
      </p:pic>
      <p:sp>
        <p:nvSpPr>
          <p:cNvPr id="5" name="Rectangle 4">
            <a:extLst>
              <a:ext uri="{FF2B5EF4-FFF2-40B4-BE49-F238E27FC236}">
                <a16:creationId xmlns:a16="http://schemas.microsoft.com/office/drawing/2014/main" id="{6DF3B148-3CDA-81FD-D8D6-A08B2D7532DE}"/>
              </a:ext>
            </a:extLst>
          </p:cNvPr>
          <p:cNvSpPr/>
          <p:nvPr/>
        </p:nvSpPr>
        <p:spPr>
          <a:xfrm>
            <a:off x="588543" y="4112549"/>
            <a:ext cx="9066095"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35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C0399-4996-7CE6-EEFB-ACCE58C57FC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C8E069F-4B87-B685-77A0-A5721DBD450C}"/>
              </a:ext>
            </a:extLst>
          </p:cNvPr>
          <p:cNvPicPr>
            <a:picLocks noChangeAspect="1"/>
          </p:cNvPicPr>
          <p:nvPr/>
        </p:nvPicPr>
        <p:blipFill>
          <a:blip r:embed="rId2"/>
          <a:stretch>
            <a:fillRect/>
          </a:stretch>
        </p:blipFill>
        <p:spPr>
          <a:xfrm>
            <a:off x="586344" y="1851681"/>
            <a:ext cx="11019311" cy="3737963"/>
          </a:xfrm>
          <a:prstGeom prst="rect">
            <a:avLst/>
          </a:prstGeom>
        </p:spPr>
      </p:pic>
      <p:sp>
        <p:nvSpPr>
          <p:cNvPr id="5" name="Rectangle 4">
            <a:extLst>
              <a:ext uri="{FF2B5EF4-FFF2-40B4-BE49-F238E27FC236}">
                <a16:creationId xmlns:a16="http://schemas.microsoft.com/office/drawing/2014/main" id="{42C3516B-2A85-4F55-2FFB-517BAD4C895F}"/>
              </a:ext>
            </a:extLst>
          </p:cNvPr>
          <p:cNvSpPr/>
          <p:nvPr/>
        </p:nvSpPr>
        <p:spPr>
          <a:xfrm>
            <a:off x="469791" y="3547241"/>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56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C0B4A-0218-4EB0-654F-D3328D35601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0CF4AB3-FDFB-D587-1D06-4CA2F99E792B}"/>
              </a:ext>
            </a:extLst>
          </p:cNvPr>
          <p:cNvPicPr>
            <a:picLocks noChangeAspect="1"/>
          </p:cNvPicPr>
          <p:nvPr/>
        </p:nvPicPr>
        <p:blipFill>
          <a:blip r:embed="rId3"/>
          <a:stretch>
            <a:fillRect/>
          </a:stretch>
        </p:blipFill>
        <p:spPr>
          <a:xfrm>
            <a:off x="548926" y="1538307"/>
            <a:ext cx="11094147" cy="3781385"/>
          </a:xfrm>
          <a:prstGeom prst="rect">
            <a:avLst/>
          </a:prstGeom>
        </p:spPr>
      </p:pic>
      <p:sp>
        <p:nvSpPr>
          <p:cNvPr id="5" name="Rectangle 4">
            <a:extLst>
              <a:ext uri="{FF2B5EF4-FFF2-40B4-BE49-F238E27FC236}">
                <a16:creationId xmlns:a16="http://schemas.microsoft.com/office/drawing/2014/main" id="{3218C75E-C988-4665-B199-B513E60EBFF7}"/>
              </a:ext>
            </a:extLst>
          </p:cNvPr>
          <p:cNvSpPr/>
          <p:nvPr/>
        </p:nvSpPr>
        <p:spPr>
          <a:xfrm>
            <a:off x="671808" y="396314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7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8876C-904D-5D40-B59D-87EF891FD89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412BE34-6FA0-1B4E-46EE-D11A0705F818}"/>
              </a:ext>
            </a:extLst>
          </p:cNvPr>
          <p:cNvPicPr>
            <a:picLocks noChangeAspect="1"/>
          </p:cNvPicPr>
          <p:nvPr/>
        </p:nvPicPr>
        <p:blipFill>
          <a:blip r:embed="rId2"/>
          <a:stretch>
            <a:fillRect/>
          </a:stretch>
        </p:blipFill>
        <p:spPr>
          <a:xfrm>
            <a:off x="509342" y="1423798"/>
            <a:ext cx="11173316" cy="4010403"/>
          </a:xfrm>
          <a:prstGeom prst="rect">
            <a:avLst/>
          </a:prstGeom>
        </p:spPr>
      </p:pic>
      <p:sp>
        <p:nvSpPr>
          <p:cNvPr id="5" name="Rectangle 4">
            <a:extLst>
              <a:ext uri="{FF2B5EF4-FFF2-40B4-BE49-F238E27FC236}">
                <a16:creationId xmlns:a16="http://schemas.microsoft.com/office/drawing/2014/main" id="{965894FB-A47C-A0B9-64E0-28F9F27D35BA}"/>
              </a:ext>
            </a:extLst>
          </p:cNvPr>
          <p:cNvSpPr/>
          <p:nvPr/>
        </p:nvSpPr>
        <p:spPr>
          <a:xfrm>
            <a:off x="629391" y="3720663"/>
            <a:ext cx="8680863"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64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EC90E-B354-2303-1A0A-297F1925F85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2D48F99-873F-7A46-2C24-5EC270AB270C}"/>
              </a:ext>
            </a:extLst>
          </p:cNvPr>
          <p:cNvPicPr>
            <a:picLocks noChangeAspect="1"/>
          </p:cNvPicPr>
          <p:nvPr/>
        </p:nvPicPr>
        <p:blipFill>
          <a:blip r:embed="rId2"/>
          <a:stretch>
            <a:fillRect/>
          </a:stretch>
        </p:blipFill>
        <p:spPr>
          <a:xfrm>
            <a:off x="1227611" y="1642692"/>
            <a:ext cx="9736777" cy="4155940"/>
          </a:xfrm>
          <a:prstGeom prst="rect">
            <a:avLst/>
          </a:prstGeom>
        </p:spPr>
      </p:pic>
      <p:sp>
        <p:nvSpPr>
          <p:cNvPr id="5" name="Rectangle 4">
            <a:extLst>
              <a:ext uri="{FF2B5EF4-FFF2-40B4-BE49-F238E27FC236}">
                <a16:creationId xmlns:a16="http://schemas.microsoft.com/office/drawing/2014/main" id="{A7ADEF09-92FA-A279-2A7D-2104367F05DB}"/>
              </a:ext>
            </a:extLst>
          </p:cNvPr>
          <p:cNvSpPr/>
          <p:nvPr/>
        </p:nvSpPr>
        <p:spPr>
          <a:xfrm>
            <a:off x="1324814" y="3594742"/>
            <a:ext cx="7534178"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624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96621-4C40-DD64-42CC-26F0B66B04F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CDA7BFF-802E-9259-15E4-7EBE1C9896FD}"/>
              </a:ext>
            </a:extLst>
          </p:cNvPr>
          <p:cNvPicPr>
            <a:picLocks noChangeAspect="1"/>
          </p:cNvPicPr>
          <p:nvPr/>
        </p:nvPicPr>
        <p:blipFill>
          <a:blip r:embed="rId2"/>
          <a:stretch>
            <a:fillRect/>
          </a:stretch>
        </p:blipFill>
        <p:spPr>
          <a:xfrm>
            <a:off x="390401" y="1724901"/>
            <a:ext cx="11411198" cy="3988587"/>
          </a:xfrm>
          <a:prstGeom prst="rect">
            <a:avLst/>
          </a:prstGeom>
        </p:spPr>
      </p:pic>
      <p:sp>
        <p:nvSpPr>
          <p:cNvPr id="5" name="Rectangle 4">
            <a:extLst>
              <a:ext uri="{FF2B5EF4-FFF2-40B4-BE49-F238E27FC236}">
                <a16:creationId xmlns:a16="http://schemas.microsoft.com/office/drawing/2014/main" id="{DEC1AB33-4E9C-2265-C567-3A288FAF9279}"/>
              </a:ext>
            </a:extLst>
          </p:cNvPr>
          <p:cNvSpPr/>
          <p:nvPr/>
        </p:nvSpPr>
        <p:spPr>
          <a:xfrm>
            <a:off x="541043" y="3219954"/>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89D96F2-3875-301B-C6EC-9BE12CC7C40F}"/>
              </a:ext>
            </a:extLst>
          </p:cNvPr>
          <p:cNvSpPr/>
          <p:nvPr/>
        </p:nvSpPr>
        <p:spPr>
          <a:xfrm>
            <a:off x="541043" y="3942370"/>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23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4F662-9BBE-9CC8-8C9E-8F45DC14420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868A1B2-17A1-13D6-7A7D-71287BBFDE12}"/>
              </a:ext>
            </a:extLst>
          </p:cNvPr>
          <p:cNvPicPr>
            <a:picLocks noChangeAspect="1"/>
          </p:cNvPicPr>
          <p:nvPr/>
        </p:nvPicPr>
        <p:blipFill>
          <a:blip r:embed="rId2"/>
          <a:stretch>
            <a:fillRect/>
          </a:stretch>
        </p:blipFill>
        <p:spPr>
          <a:xfrm>
            <a:off x="366650" y="1729497"/>
            <a:ext cx="11458699" cy="3982331"/>
          </a:xfrm>
          <a:prstGeom prst="rect">
            <a:avLst/>
          </a:prstGeom>
        </p:spPr>
      </p:pic>
      <p:sp>
        <p:nvSpPr>
          <p:cNvPr id="5" name="Rectangle 4">
            <a:extLst>
              <a:ext uri="{FF2B5EF4-FFF2-40B4-BE49-F238E27FC236}">
                <a16:creationId xmlns:a16="http://schemas.microsoft.com/office/drawing/2014/main" id="{10C5E222-BF20-F765-A54E-23B0BDC30716}"/>
              </a:ext>
            </a:extLst>
          </p:cNvPr>
          <p:cNvSpPr/>
          <p:nvPr/>
        </p:nvSpPr>
        <p:spPr>
          <a:xfrm>
            <a:off x="469791" y="4243177"/>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12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DCA9D-A0DD-F87D-9EBA-A11478CD54D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6667BA9-9477-60C4-1D41-E5ABC5DE6D9B}"/>
              </a:ext>
            </a:extLst>
          </p:cNvPr>
          <p:cNvPicPr>
            <a:picLocks noChangeAspect="1"/>
          </p:cNvPicPr>
          <p:nvPr/>
        </p:nvPicPr>
        <p:blipFill>
          <a:blip r:embed="rId2"/>
          <a:stretch>
            <a:fillRect/>
          </a:stretch>
        </p:blipFill>
        <p:spPr>
          <a:xfrm>
            <a:off x="294946" y="1566661"/>
            <a:ext cx="11602107" cy="3895989"/>
          </a:xfrm>
          <a:prstGeom prst="rect">
            <a:avLst/>
          </a:prstGeom>
        </p:spPr>
      </p:pic>
      <p:sp>
        <p:nvSpPr>
          <p:cNvPr id="5" name="Rectangle 4">
            <a:extLst>
              <a:ext uri="{FF2B5EF4-FFF2-40B4-BE49-F238E27FC236}">
                <a16:creationId xmlns:a16="http://schemas.microsoft.com/office/drawing/2014/main" id="{3EDC5C6C-F2F2-5C7D-3AED-05B08634ADA8}"/>
              </a:ext>
            </a:extLst>
          </p:cNvPr>
          <p:cNvSpPr/>
          <p:nvPr/>
        </p:nvSpPr>
        <p:spPr>
          <a:xfrm>
            <a:off x="386664" y="4397557"/>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45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DD6FC-6F16-FA6B-98FA-8B35B5AADAB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BE5DE04-DCA9-0D2E-5E45-80B9940F699C}"/>
              </a:ext>
            </a:extLst>
          </p:cNvPr>
          <p:cNvPicPr>
            <a:picLocks noChangeAspect="1"/>
          </p:cNvPicPr>
          <p:nvPr/>
        </p:nvPicPr>
        <p:blipFill>
          <a:blip r:embed="rId2"/>
          <a:stretch>
            <a:fillRect/>
          </a:stretch>
        </p:blipFill>
        <p:spPr>
          <a:xfrm>
            <a:off x="1405741" y="1671209"/>
            <a:ext cx="9380517" cy="3841654"/>
          </a:xfrm>
          <a:prstGeom prst="rect">
            <a:avLst/>
          </a:prstGeom>
        </p:spPr>
      </p:pic>
      <p:sp>
        <p:nvSpPr>
          <p:cNvPr id="5" name="Rectangle 4">
            <a:extLst>
              <a:ext uri="{FF2B5EF4-FFF2-40B4-BE49-F238E27FC236}">
                <a16:creationId xmlns:a16="http://schemas.microsoft.com/office/drawing/2014/main" id="{4F65056D-6A26-A3F4-BFB2-F0374FD805ED}"/>
              </a:ext>
            </a:extLst>
          </p:cNvPr>
          <p:cNvSpPr/>
          <p:nvPr/>
        </p:nvSpPr>
        <p:spPr>
          <a:xfrm>
            <a:off x="1294409" y="4005672"/>
            <a:ext cx="5761171" cy="3406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66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1B5C9-2A45-F37F-EA6C-BA69D5520B1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530F0B8-FB50-6E89-85A2-FB3A8D295553}"/>
              </a:ext>
            </a:extLst>
          </p:cNvPr>
          <p:cNvPicPr>
            <a:picLocks noChangeAspect="1"/>
          </p:cNvPicPr>
          <p:nvPr/>
        </p:nvPicPr>
        <p:blipFill>
          <a:blip r:embed="rId2"/>
          <a:stretch>
            <a:fillRect/>
          </a:stretch>
        </p:blipFill>
        <p:spPr>
          <a:xfrm>
            <a:off x="663533" y="1806416"/>
            <a:ext cx="10864933" cy="3828494"/>
          </a:xfrm>
          <a:prstGeom prst="rect">
            <a:avLst/>
          </a:prstGeom>
        </p:spPr>
      </p:pic>
      <p:sp>
        <p:nvSpPr>
          <p:cNvPr id="5" name="Rectangle 4">
            <a:extLst>
              <a:ext uri="{FF2B5EF4-FFF2-40B4-BE49-F238E27FC236}">
                <a16:creationId xmlns:a16="http://schemas.microsoft.com/office/drawing/2014/main" id="{116C778B-A8F5-B6D0-144A-0522F9CBAE2B}"/>
              </a:ext>
            </a:extLst>
          </p:cNvPr>
          <p:cNvSpPr/>
          <p:nvPr/>
        </p:nvSpPr>
        <p:spPr>
          <a:xfrm>
            <a:off x="663533" y="4231302"/>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83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EC022-67BD-D7C1-F0BC-5AD91E67CDB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8290554-3CC6-BAD0-E35E-633371E76537}"/>
              </a:ext>
            </a:extLst>
          </p:cNvPr>
          <p:cNvPicPr>
            <a:picLocks noChangeAspect="1"/>
          </p:cNvPicPr>
          <p:nvPr/>
        </p:nvPicPr>
        <p:blipFill>
          <a:blip r:embed="rId2"/>
          <a:stretch>
            <a:fillRect/>
          </a:stretch>
        </p:blipFill>
        <p:spPr>
          <a:xfrm>
            <a:off x="576480" y="1665346"/>
            <a:ext cx="11039039" cy="3761677"/>
          </a:xfrm>
          <a:prstGeom prst="rect">
            <a:avLst/>
          </a:prstGeom>
        </p:spPr>
      </p:pic>
      <p:sp>
        <p:nvSpPr>
          <p:cNvPr id="5" name="Rectangle 4">
            <a:extLst>
              <a:ext uri="{FF2B5EF4-FFF2-40B4-BE49-F238E27FC236}">
                <a16:creationId xmlns:a16="http://schemas.microsoft.com/office/drawing/2014/main" id="{CC2E5E7F-BF7D-65D5-9064-7F2807F5F92D}"/>
              </a:ext>
            </a:extLst>
          </p:cNvPr>
          <p:cNvSpPr/>
          <p:nvPr/>
        </p:nvSpPr>
        <p:spPr>
          <a:xfrm>
            <a:off x="576480" y="370878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21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81DB4-1500-A93F-4F69-691D5ABDAFC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A350893-5ACB-F7D0-D9F6-9497BBEC6E7E}"/>
              </a:ext>
            </a:extLst>
          </p:cNvPr>
          <p:cNvPicPr>
            <a:picLocks noChangeAspect="1"/>
          </p:cNvPicPr>
          <p:nvPr/>
        </p:nvPicPr>
        <p:blipFill>
          <a:blip r:embed="rId2"/>
          <a:stretch>
            <a:fillRect/>
          </a:stretch>
        </p:blipFill>
        <p:spPr>
          <a:xfrm>
            <a:off x="574135" y="1695451"/>
            <a:ext cx="11043730" cy="3467098"/>
          </a:xfrm>
          <a:prstGeom prst="rect">
            <a:avLst/>
          </a:prstGeom>
        </p:spPr>
      </p:pic>
      <p:sp>
        <p:nvSpPr>
          <p:cNvPr id="5" name="Rectangle 4">
            <a:extLst>
              <a:ext uri="{FF2B5EF4-FFF2-40B4-BE49-F238E27FC236}">
                <a16:creationId xmlns:a16="http://schemas.microsoft.com/office/drawing/2014/main" id="{AF6AAC83-9B7D-AE3A-05EC-1116051A1B73}"/>
              </a:ext>
            </a:extLst>
          </p:cNvPr>
          <p:cNvSpPr/>
          <p:nvPr/>
        </p:nvSpPr>
        <p:spPr>
          <a:xfrm>
            <a:off x="574135" y="3429000"/>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36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3FA8F-A046-123C-F4BD-6DFA5DE5A96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2EF7042-3880-2246-9276-867D123D1874}"/>
              </a:ext>
            </a:extLst>
          </p:cNvPr>
          <p:cNvPicPr>
            <a:picLocks noChangeAspect="1"/>
          </p:cNvPicPr>
          <p:nvPr/>
        </p:nvPicPr>
        <p:blipFill>
          <a:blip r:embed="rId2"/>
          <a:stretch>
            <a:fillRect/>
          </a:stretch>
        </p:blipFill>
        <p:spPr>
          <a:xfrm>
            <a:off x="440904" y="1487222"/>
            <a:ext cx="11310192" cy="3883556"/>
          </a:xfrm>
          <a:prstGeom prst="rect">
            <a:avLst/>
          </a:prstGeom>
        </p:spPr>
      </p:pic>
      <p:sp>
        <p:nvSpPr>
          <p:cNvPr id="5" name="Rectangle 4">
            <a:extLst>
              <a:ext uri="{FF2B5EF4-FFF2-40B4-BE49-F238E27FC236}">
                <a16:creationId xmlns:a16="http://schemas.microsoft.com/office/drawing/2014/main" id="{69920AD2-D217-D108-C433-3F4C1919E3C6}"/>
              </a:ext>
            </a:extLst>
          </p:cNvPr>
          <p:cNvSpPr/>
          <p:nvPr/>
        </p:nvSpPr>
        <p:spPr>
          <a:xfrm>
            <a:off x="576669" y="3255579"/>
            <a:ext cx="837732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14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B8869-A203-DA41-7906-56921946524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CFCA216-3136-C279-D91F-72EFA84C0D8D}"/>
              </a:ext>
            </a:extLst>
          </p:cNvPr>
          <p:cNvPicPr>
            <a:picLocks noChangeAspect="1"/>
          </p:cNvPicPr>
          <p:nvPr/>
        </p:nvPicPr>
        <p:blipFill>
          <a:blip r:embed="rId2"/>
          <a:stretch>
            <a:fillRect/>
          </a:stretch>
        </p:blipFill>
        <p:spPr>
          <a:xfrm>
            <a:off x="626212" y="1559384"/>
            <a:ext cx="10939575" cy="3739232"/>
          </a:xfrm>
          <a:prstGeom prst="rect">
            <a:avLst/>
          </a:prstGeom>
        </p:spPr>
      </p:pic>
      <p:sp>
        <p:nvSpPr>
          <p:cNvPr id="5" name="Rectangle 4">
            <a:extLst>
              <a:ext uri="{FF2B5EF4-FFF2-40B4-BE49-F238E27FC236}">
                <a16:creationId xmlns:a16="http://schemas.microsoft.com/office/drawing/2014/main" id="{952CA722-809E-C57D-EAE6-68781BD61D5B}"/>
              </a:ext>
            </a:extLst>
          </p:cNvPr>
          <p:cNvSpPr/>
          <p:nvPr/>
        </p:nvSpPr>
        <p:spPr>
          <a:xfrm>
            <a:off x="725862" y="361555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C2372-0D85-3C6A-5BD6-1F894E299BE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D386A22-553E-D326-49D8-53CFFE273A04}"/>
              </a:ext>
            </a:extLst>
          </p:cNvPr>
          <p:cNvPicPr>
            <a:picLocks noChangeAspect="1"/>
          </p:cNvPicPr>
          <p:nvPr/>
        </p:nvPicPr>
        <p:blipFill>
          <a:blip r:embed="rId2"/>
          <a:stretch>
            <a:fillRect/>
          </a:stretch>
        </p:blipFill>
        <p:spPr>
          <a:xfrm>
            <a:off x="331024" y="1430332"/>
            <a:ext cx="11529951" cy="3997336"/>
          </a:xfrm>
          <a:prstGeom prst="rect">
            <a:avLst/>
          </a:prstGeom>
        </p:spPr>
      </p:pic>
      <p:sp>
        <p:nvSpPr>
          <p:cNvPr id="5" name="Rectangle 4">
            <a:extLst>
              <a:ext uri="{FF2B5EF4-FFF2-40B4-BE49-F238E27FC236}">
                <a16:creationId xmlns:a16="http://schemas.microsoft.com/office/drawing/2014/main" id="{5D9D3D04-E517-8B02-3C5F-0BCA97AF7775}"/>
              </a:ext>
            </a:extLst>
          </p:cNvPr>
          <p:cNvSpPr/>
          <p:nvPr/>
        </p:nvSpPr>
        <p:spPr>
          <a:xfrm>
            <a:off x="331024" y="325557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934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67A28-AC1B-5F0D-2978-52AC09DAE3A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475591B-B458-BA1B-DB85-51CB81F60D83}"/>
              </a:ext>
            </a:extLst>
          </p:cNvPr>
          <p:cNvPicPr>
            <a:picLocks noChangeAspect="1"/>
          </p:cNvPicPr>
          <p:nvPr/>
        </p:nvPicPr>
        <p:blipFill>
          <a:blip r:embed="rId2"/>
          <a:stretch>
            <a:fillRect/>
          </a:stretch>
        </p:blipFill>
        <p:spPr>
          <a:xfrm>
            <a:off x="582879" y="1738280"/>
            <a:ext cx="11320167" cy="3964766"/>
          </a:xfrm>
          <a:prstGeom prst="rect">
            <a:avLst/>
          </a:prstGeom>
        </p:spPr>
      </p:pic>
      <p:sp>
        <p:nvSpPr>
          <p:cNvPr id="5" name="Rectangle 4">
            <a:extLst>
              <a:ext uri="{FF2B5EF4-FFF2-40B4-BE49-F238E27FC236}">
                <a16:creationId xmlns:a16="http://schemas.microsoft.com/office/drawing/2014/main" id="{B51A5B40-7A93-3A4A-394A-7EE6FBE2EB15}"/>
              </a:ext>
            </a:extLst>
          </p:cNvPr>
          <p:cNvSpPr/>
          <p:nvPr/>
        </p:nvSpPr>
        <p:spPr>
          <a:xfrm>
            <a:off x="731049" y="3886918"/>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03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0A641-97C6-1F20-5B7B-FDBBEC52B27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5F967DD-ED93-D8E4-6432-2D18262C571D}"/>
              </a:ext>
            </a:extLst>
          </p:cNvPr>
          <p:cNvPicPr>
            <a:picLocks noChangeAspect="1"/>
          </p:cNvPicPr>
          <p:nvPr/>
        </p:nvPicPr>
        <p:blipFill>
          <a:blip r:embed="rId2"/>
          <a:stretch>
            <a:fillRect/>
          </a:stretch>
        </p:blipFill>
        <p:spPr>
          <a:xfrm>
            <a:off x="1423554" y="1603234"/>
            <a:ext cx="9344891" cy="3990520"/>
          </a:xfrm>
          <a:prstGeom prst="rect">
            <a:avLst/>
          </a:prstGeom>
        </p:spPr>
      </p:pic>
      <p:sp>
        <p:nvSpPr>
          <p:cNvPr id="5" name="Rectangle 4">
            <a:extLst>
              <a:ext uri="{FF2B5EF4-FFF2-40B4-BE49-F238E27FC236}">
                <a16:creationId xmlns:a16="http://schemas.microsoft.com/office/drawing/2014/main" id="{51EDFDFA-0C51-F142-FFFF-2CCEF0E1BD36}"/>
              </a:ext>
            </a:extLst>
          </p:cNvPr>
          <p:cNvSpPr/>
          <p:nvPr/>
        </p:nvSpPr>
        <p:spPr>
          <a:xfrm>
            <a:off x="1312940" y="3488375"/>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53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741B2-EB79-87EE-F1D9-69DBA93D81D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1BFC6D6-9397-5FE0-2742-225E77CCA243}"/>
              </a:ext>
            </a:extLst>
          </p:cNvPr>
          <p:cNvPicPr>
            <a:picLocks noChangeAspect="1"/>
          </p:cNvPicPr>
          <p:nvPr/>
        </p:nvPicPr>
        <p:blipFill>
          <a:blip r:embed="rId2"/>
          <a:stretch>
            <a:fillRect/>
          </a:stretch>
        </p:blipFill>
        <p:spPr>
          <a:xfrm>
            <a:off x="737259" y="1672367"/>
            <a:ext cx="10910209" cy="3513266"/>
          </a:xfrm>
          <a:prstGeom prst="rect">
            <a:avLst/>
          </a:prstGeom>
        </p:spPr>
      </p:pic>
      <p:sp>
        <p:nvSpPr>
          <p:cNvPr id="5" name="Rectangle 4">
            <a:extLst>
              <a:ext uri="{FF2B5EF4-FFF2-40B4-BE49-F238E27FC236}">
                <a16:creationId xmlns:a16="http://schemas.microsoft.com/office/drawing/2014/main" id="{6F8D582E-F288-66C4-A7B3-529523217279}"/>
              </a:ext>
            </a:extLst>
          </p:cNvPr>
          <p:cNvSpPr/>
          <p:nvPr/>
        </p:nvSpPr>
        <p:spPr>
          <a:xfrm>
            <a:off x="737259" y="2984393"/>
            <a:ext cx="10910208"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4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5F411-E663-DFD6-D6F9-9F7BFBCAF9E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A61F6E5-FDA8-EFE2-A8E4-FF62F4D379A4}"/>
              </a:ext>
            </a:extLst>
          </p:cNvPr>
          <p:cNvPicPr>
            <a:picLocks noChangeAspect="1"/>
          </p:cNvPicPr>
          <p:nvPr/>
        </p:nvPicPr>
        <p:blipFill>
          <a:blip r:embed="rId2"/>
          <a:stretch>
            <a:fillRect/>
          </a:stretch>
        </p:blipFill>
        <p:spPr>
          <a:xfrm>
            <a:off x="378526" y="1570181"/>
            <a:ext cx="11434948" cy="3897064"/>
          </a:xfrm>
          <a:prstGeom prst="rect">
            <a:avLst/>
          </a:prstGeom>
        </p:spPr>
      </p:pic>
      <p:sp>
        <p:nvSpPr>
          <p:cNvPr id="5" name="Rectangle 4">
            <a:extLst>
              <a:ext uri="{FF2B5EF4-FFF2-40B4-BE49-F238E27FC236}">
                <a16:creationId xmlns:a16="http://schemas.microsoft.com/office/drawing/2014/main" id="{952817E2-E40A-F233-AF44-9EE699EBD90A}"/>
              </a:ext>
            </a:extLst>
          </p:cNvPr>
          <p:cNvSpPr/>
          <p:nvPr/>
        </p:nvSpPr>
        <p:spPr>
          <a:xfrm>
            <a:off x="210854" y="3345292"/>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78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63F1F-DAD9-0147-156A-3F70CB7D1A1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DD7391F-2F83-8F62-5739-CEC879DB5970}"/>
              </a:ext>
            </a:extLst>
          </p:cNvPr>
          <p:cNvPicPr>
            <a:picLocks noChangeAspect="1"/>
          </p:cNvPicPr>
          <p:nvPr/>
        </p:nvPicPr>
        <p:blipFill>
          <a:blip r:embed="rId2"/>
          <a:stretch>
            <a:fillRect/>
          </a:stretch>
        </p:blipFill>
        <p:spPr>
          <a:xfrm>
            <a:off x="441862" y="1509418"/>
            <a:ext cx="11308275" cy="3839164"/>
          </a:xfrm>
          <a:prstGeom prst="rect">
            <a:avLst/>
          </a:prstGeom>
        </p:spPr>
      </p:pic>
      <p:sp>
        <p:nvSpPr>
          <p:cNvPr id="5" name="Rectangle 4">
            <a:extLst>
              <a:ext uri="{FF2B5EF4-FFF2-40B4-BE49-F238E27FC236}">
                <a16:creationId xmlns:a16="http://schemas.microsoft.com/office/drawing/2014/main" id="{A7CE7510-23DC-8947-7411-1BD6C8A28AC4}"/>
              </a:ext>
            </a:extLst>
          </p:cNvPr>
          <p:cNvSpPr/>
          <p:nvPr/>
        </p:nvSpPr>
        <p:spPr>
          <a:xfrm>
            <a:off x="441862" y="3946294"/>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A6C1A-C61F-5151-8C3B-F44E99BC8BC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9C135E8-A38F-6076-E43A-59B7EFAD4C4F}"/>
              </a:ext>
            </a:extLst>
          </p:cNvPr>
          <p:cNvPicPr>
            <a:picLocks noChangeAspect="1"/>
          </p:cNvPicPr>
          <p:nvPr/>
        </p:nvPicPr>
        <p:blipFill>
          <a:blip r:embed="rId2"/>
          <a:stretch>
            <a:fillRect/>
          </a:stretch>
        </p:blipFill>
        <p:spPr>
          <a:xfrm>
            <a:off x="527346" y="1821438"/>
            <a:ext cx="11137307" cy="3798450"/>
          </a:xfrm>
          <a:prstGeom prst="rect">
            <a:avLst/>
          </a:prstGeom>
        </p:spPr>
      </p:pic>
      <p:sp>
        <p:nvSpPr>
          <p:cNvPr id="5" name="Rectangle 4">
            <a:extLst>
              <a:ext uri="{FF2B5EF4-FFF2-40B4-BE49-F238E27FC236}">
                <a16:creationId xmlns:a16="http://schemas.microsoft.com/office/drawing/2014/main" id="{51F197E4-1596-8DF6-47BE-5D63BBBFEEF5}"/>
              </a:ext>
            </a:extLst>
          </p:cNvPr>
          <p:cNvSpPr/>
          <p:nvPr/>
        </p:nvSpPr>
        <p:spPr>
          <a:xfrm>
            <a:off x="527346" y="3547242"/>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21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BB5FA-8510-B409-AF61-4C5D4D167E6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1FA5CC7-AD3D-03EA-47FB-0460D750D58E}"/>
              </a:ext>
            </a:extLst>
          </p:cNvPr>
          <p:cNvPicPr>
            <a:picLocks noChangeAspect="1"/>
          </p:cNvPicPr>
          <p:nvPr/>
        </p:nvPicPr>
        <p:blipFill>
          <a:blip r:embed="rId2"/>
          <a:stretch>
            <a:fillRect/>
          </a:stretch>
        </p:blipFill>
        <p:spPr>
          <a:xfrm>
            <a:off x="450549" y="1649860"/>
            <a:ext cx="11290902" cy="3558280"/>
          </a:xfrm>
          <a:prstGeom prst="rect">
            <a:avLst/>
          </a:prstGeom>
        </p:spPr>
      </p:pic>
      <p:sp>
        <p:nvSpPr>
          <p:cNvPr id="5" name="Rectangle 4">
            <a:extLst>
              <a:ext uri="{FF2B5EF4-FFF2-40B4-BE49-F238E27FC236}">
                <a16:creationId xmlns:a16="http://schemas.microsoft.com/office/drawing/2014/main" id="{97AC604A-1556-5CA4-E9A8-06FF31BE53C4}"/>
              </a:ext>
            </a:extLst>
          </p:cNvPr>
          <p:cNvSpPr/>
          <p:nvPr/>
        </p:nvSpPr>
        <p:spPr>
          <a:xfrm>
            <a:off x="652289" y="3113689"/>
            <a:ext cx="5885146" cy="34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61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c3ba50a-93e8-411f-aceb-87183474575f}" enabled="1" method="Standard" siteId="{3bfeb222-e42c-4535-aace-ea6f7751369b}" contentBits="0" removed="0"/>
</clbl:labelList>
</file>

<file path=docProps/app.xml><?xml version="1.0" encoding="utf-8"?>
<Properties xmlns="http://schemas.openxmlformats.org/officeDocument/2006/extended-properties" xmlns:vt="http://schemas.openxmlformats.org/officeDocument/2006/docPropsVTypes">
  <TotalTime>2206</TotalTime>
  <Words>498</Words>
  <Application>Microsoft Macintosh PowerPoint</Application>
  <PresentationFormat>Widescreen</PresentationFormat>
  <Paragraphs>19</Paragraphs>
  <Slides>86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-apple-system</vt:lpstr>
      <vt:lpstr>Aptos</vt:lpstr>
      <vt:lpstr>Aptos Display</vt:lpstr>
      <vt:lpstr>Arial</vt:lpstr>
      <vt:lpstr>Noto Sans</vt:lpstr>
      <vt:lpstr>Office Theme</vt:lpstr>
      <vt:lpstr>AWS AI Particioner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Ordonez, Carlos Mauricio</dc:creator>
  <cp:lastModifiedBy>Ordonez, Carlos Mauricio</cp:lastModifiedBy>
  <cp:revision>9</cp:revision>
  <dcterms:created xsi:type="dcterms:W3CDTF">2024-11-11T11:38:40Z</dcterms:created>
  <dcterms:modified xsi:type="dcterms:W3CDTF">2024-11-14T12:28:54Z</dcterms:modified>
</cp:coreProperties>
</file>